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63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69" autoAdjust="0"/>
    <p:restoredTop sz="94660"/>
  </p:normalViewPr>
  <p:slideViewPr>
    <p:cSldViewPr snapToGrid="0">
      <p:cViewPr varScale="1">
        <p:scale>
          <a:sx n="98" d="100"/>
          <a:sy n="98" d="100"/>
        </p:scale>
        <p:origin x="102" y="14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表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104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59" y="0"/>
            <a:ext cx="9141285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08080" y="2449340"/>
            <a:ext cx="5233836" cy="522427"/>
          </a:xfrm>
          <a:noFill/>
          <a:ln w="9525">
            <a:noFill/>
            <a:miter lim="800000"/>
          </a:ln>
          <a:effectLst>
            <a:outerShdw dist="53882" dir="2700000" algn="ctr" rotWithShape="0">
              <a:srgbClr val="FFFFFF"/>
            </a:outerShdw>
          </a:effectLst>
        </p:spPr>
        <p:txBody>
          <a:bodyPr>
            <a:noAutofit/>
          </a:bodyPr>
          <a:lstStyle>
            <a:lvl1pPr algn="l" rtl="0" fontAlgn="base">
              <a:lnSpc>
                <a:spcPct val="114000"/>
              </a:lnSpc>
              <a:spcBef>
                <a:spcPct val="0"/>
              </a:spcBef>
              <a:spcAft>
                <a:spcPct val="0"/>
              </a:spcAft>
              <a:defRPr kumimoji="1" lang="ja-JP" altLang="en-US" sz="3200" b="0">
                <a:solidFill>
                  <a:srgbClr val="000000"/>
                </a:solidFill>
                <a:latin typeface="HGP創英角ｺﾞｼｯｸUB" panose="020B0A00000000000000" pitchFamily="50" charset="-128"/>
                <a:ea typeface="HGP創英角ｺﾞｼｯｸUB" panose="020B0A00000000000000" pitchFamily="50" charset="-128"/>
                <a:cs typeface="+mj-cs"/>
              </a:defRPr>
            </a:lvl1pPr>
          </a:lstStyle>
          <a:p>
            <a:r>
              <a:rPr lang="ja-JP" altLang="en-US" dirty="0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508080" y="3102447"/>
            <a:ext cx="5233836" cy="39182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0" tIns="0" rIns="0" bIns="0" numCol="1" anchor="t" anchorCtr="0" compatLnSpc="1">
            <a:noAutofit/>
          </a:bodyPr>
          <a:lstStyle>
            <a:lvl1pPr marL="0" indent="0" algn="l" rtl="0" fontAlgn="base">
              <a:lnSpc>
                <a:spcPct val="114000"/>
              </a:lnSpc>
              <a:spcBef>
                <a:spcPct val="0"/>
              </a:spcBef>
              <a:spcAft>
                <a:spcPct val="80000"/>
              </a:spcAft>
              <a:buNone/>
              <a:defRPr kumimoji="1" lang="ja-JP" altLang="en-US" sz="2100" b="1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3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09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1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3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19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1991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63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dirty="0"/>
              <a:t>マスタ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8868423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ja-JP" altLang="en-US"/>
              <a:t>マスター タイトルの書式設定</a:t>
            </a:r>
            <a:endParaRPr kumimoji="0" lang="en-US"/>
          </a:p>
        </p:txBody>
      </p:sp>
      <p:sp>
        <p:nvSpPr>
          <p:cNvPr id="6" name="日付プレースホルダー 5"/>
          <p:cNvSpPr>
            <a:spLocks noGrp="1"/>
          </p:cNvSpPr>
          <p:nvPr>
            <p:ph type="dt" sz="half" idx="10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rtlCol="0"/>
          <a:lstStyle/>
          <a:p>
            <a:r>
              <a:rPr kumimoji="0" lang="en-US" altLang="ja-JP" dirty="0">
                <a:ea typeface="HG丸ｺﾞｼｯｸM-PRO" panose="020F0400000000000000" pitchFamily="50" charset="-128"/>
              </a:rPr>
              <a:t>Copyright 2023©DIAL SERVICE CO.,LTD. All  Rights  Reserved</a:t>
            </a:r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E0761F50-9C83-4204-B01F-314E5C92BF8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2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rtlCol="0"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140847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図 10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44810" b="37180"/>
          <a:stretch>
            <a:fillRect/>
          </a:stretch>
        </p:blipFill>
        <p:spPr bwMode="auto">
          <a:xfrm>
            <a:off x="1358" y="725684"/>
            <a:ext cx="9142642" cy="34268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pSp>
        <p:nvGrpSpPr>
          <p:cNvPr id="1027" name="Codos_Grid_201008" hidden="1"/>
          <p:cNvGrpSpPr/>
          <p:nvPr/>
        </p:nvGrpSpPr>
        <p:grpSpPr bwMode="auto">
          <a:xfrm>
            <a:off x="754760" y="1125962"/>
            <a:ext cx="7634480" cy="4964598"/>
            <a:chOff x="449454" y="1189814"/>
            <a:chExt cx="8928993" cy="5472608"/>
          </a:xfrm>
        </p:grpSpPr>
        <p:sp>
          <p:nvSpPr>
            <p:cNvPr id="1030" name="Line 99" hidden="1"/>
            <p:cNvSpPr>
              <a:spLocks noChangeShapeType="1"/>
            </p:cNvSpPr>
            <p:nvPr userDrawn="1"/>
          </p:nvSpPr>
          <p:spPr bwMode="auto">
            <a:xfrm>
              <a:off x="477126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31" name="Line 99" hidden="1"/>
            <p:cNvSpPr>
              <a:spLocks noChangeShapeType="1"/>
            </p:cNvSpPr>
            <p:nvPr userDrawn="1"/>
          </p:nvSpPr>
          <p:spPr bwMode="auto">
            <a:xfrm>
              <a:off x="318575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32" name="Line 99" hidden="1"/>
            <p:cNvSpPr>
              <a:spLocks noChangeShapeType="1"/>
            </p:cNvSpPr>
            <p:nvPr userDrawn="1"/>
          </p:nvSpPr>
          <p:spPr bwMode="auto">
            <a:xfrm>
              <a:off x="304174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33" name="Line 99" hidden="1"/>
            <p:cNvSpPr>
              <a:spLocks noChangeShapeType="1"/>
            </p:cNvSpPr>
            <p:nvPr userDrawn="1"/>
          </p:nvSpPr>
          <p:spPr bwMode="auto">
            <a:xfrm>
              <a:off x="289772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34" name="Line 99" hidden="1"/>
            <p:cNvSpPr>
              <a:spLocks noChangeShapeType="1"/>
            </p:cNvSpPr>
            <p:nvPr userDrawn="1"/>
          </p:nvSpPr>
          <p:spPr bwMode="auto">
            <a:xfrm>
              <a:off x="275371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35" name="Line 99" hidden="1"/>
            <p:cNvSpPr>
              <a:spLocks noChangeShapeType="1"/>
            </p:cNvSpPr>
            <p:nvPr userDrawn="1"/>
          </p:nvSpPr>
          <p:spPr bwMode="auto">
            <a:xfrm>
              <a:off x="260969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36" name="Line 99" hidden="1"/>
            <p:cNvSpPr>
              <a:spLocks noChangeShapeType="1"/>
            </p:cNvSpPr>
            <p:nvPr userDrawn="1"/>
          </p:nvSpPr>
          <p:spPr bwMode="auto">
            <a:xfrm>
              <a:off x="246567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37" name="Line 99" hidden="1"/>
            <p:cNvSpPr>
              <a:spLocks noChangeShapeType="1"/>
            </p:cNvSpPr>
            <p:nvPr userDrawn="1"/>
          </p:nvSpPr>
          <p:spPr bwMode="auto">
            <a:xfrm>
              <a:off x="232166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38" name="Line 99" hidden="1"/>
            <p:cNvSpPr>
              <a:spLocks noChangeShapeType="1"/>
            </p:cNvSpPr>
            <p:nvPr userDrawn="1"/>
          </p:nvSpPr>
          <p:spPr bwMode="auto">
            <a:xfrm>
              <a:off x="217764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39" name="Line 99" hidden="1"/>
            <p:cNvSpPr>
              <a:spLocks noChangeShapeType="1"/>
            </p:cNvSpPr>
            <p:nvPr userDrawn="1"/>
          </p:nvSpPr>
          <p:spPr bwMode="auto">
            <a:xfrm>
              <a:off x="203363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0" name="Line 99" hidden="1"/>
            <p:cNvSpPr>
              <a:spLocks noChangeShapeType="1"/>
            </p:cNvSpPr>
            <p:nvPr userDrawn="1"/>
          </p:nvSpPr>
          <p:spPr bwMode="auto">
            <a:xfrm>
              <a:off x="188961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1" name="Line 99" hidden="1"/>
            <p:cNvSpPr>
              <a:spLocks noChangeShapeType="1"/>
            </p:cNvSpPr>
            <p:nvPr userDrawn="1"/>
          </p:nvSpPr>
          <p:spPr bwMode="auto">
            <a:xfrm>
              <a:off x="174559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2" name="Line 99" hidden="1"/>
            <p:cNvSpPr>
              <a:spLocks noChangeShapeType="1"/>
            </p:cNvSpPr>
            <p:nvPr userDrawn="1"/>
          </p:nvSpPr>
          <p:spPr bwMode="auto">
            <a:xfrm>
              <a:off x="160158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3" name="Line 99" hidden="1"/>
            <p:cNvSpPr>
              <a:spLocks noChangeShapeType="1"/>
            </p:cNvSpPr>
            <p:nvPr userDrawn="1"/>
          </p:nvSpPr>
          <p:spPr bwMode="auto">
            <a:xfrm>
              <a:off x="145756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4" name="Line 99" hidden="1"/>
            <p:cNvSpPr>
              <a:spLocks noChangeShapeType="1"/>
            </p:cNvSpPr>
            <p:nvPr userDrawn="1"/>
          </p:nvSpPr>
          <p:spPr bwMode="auto">
            <a:xfrm>
              <a:off x="131355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5" name="Line 99" hidden="1"/>
            <p:cNvSpPr>
              <a:spLocks noChangeShapeType="1"/>
            </p:cNvSpPr>
            <p:nvPr userDrawn="1"/>
          </p:nvSpPr>
          <p:spPr bwMode="auto">
            <a:xfrm>
              <a:off x="116953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6" name="Line 99" hidden="1"/>
            <p:cNvSpPr>
              <a:spLocks noChangeShapeType="1"/>
            </p:cNvSpPr>
            <p:nvPr userDrawn="1"/>
          </p:nvSpPr>
          <p:spPr bwMode="auto">
            <a:xfrm>
              <a:off x="102551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7" name="Line 99" hidden="1"/>
            <p:cNvSpPr>
              <a:spLocks noChangeShapeType="1"/>
            </p:cNvSpPr>
            <p:nvPr userDrawn="1"/>
          </p:nvSpPr>
          <p:spPr bwMode="auto">
            <a:xfrm>
              <a:off x="88150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8" name="Line 99" hidden="1"/>
            <p:cNvSpPr>
              <a:spLocks noChangeShapeType="1"/>
            </p:cNvSpPr>
            <p:nvPr userDrawn="1"/>
          </p:nvSpPr>
          <p:spPr bwMode="auto">
            <a:xfrm>
              <a:off x="73748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49" name="Line 99" hidden="1"/>
            <p:cNvSpPr>
              <a:spLocks noChangeShapeType="1"/>
            </p:cNvSpPr>
            <p:nvPr userDrawn="1"/>
          </p:nvSpPr>
          <p:spPr bwMode="auto">
            <a:xfrm>
              <a:off x="59347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0" name="Line 99" hidden="1"/>
            <p:cNvSpPr>
              <a:spLocks noChangeShapeType="1"/>
            </p:cNvSpPr>
            <p:nvPr userDrawn="1"/>
          </p:nvSpPr>
          <p:spPr bwMode="auto">
            <a:xfrm>
              <a:off x="361780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1" name="Line 99" hidden="1"/>
            <p:cNvSpPr>
              <a:spLocks noChangeShapeType="1"/>
            </p:cNvSpPr>
            <p:nvPr userDrawn="1"/>
          </p:nvSpPr>
          <p:spPr bwMode="auto">
            <a:xfrm>
              <a:off x="347379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2" name="Line 99" hidden="1"/>
            <p:cNvSpPr>
              <a:spLocks noChangeShapeType="1"/>
            </p:cNvSpPr>
            <p:nvPr userDrawn="1"/>
          </p:nvSpPr>
          <p:spPr bwMode="auto">
            <a:xfrm>
              <a:off x="332977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3" name="Line 99" hidden="1"/>
            <p:cNvSpPr>
              <a:spLocks noChangeShapeType="1"/>
            </p:cNvSpPr>
            <p:nvPr userDrawn="1"/>
          </p:nvSpPr>
          <p:spPr bwMode="auto">
            <a:xfrm>
              <a:off x="404985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4" name="Line 99" hidden="1"/>
            <p:cNvSpPr>
              <a:spLocks noChangeShapeType="1"/>
            </p:cNvSpPr>
            <p:nvPr userDrawn="1"/>
          </p:nvSpPr>
          <p:spPr bwMode="auto">
            <a:xfrm>
              <a:off x="390583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5" name="Line 99" hidden="1"/>
            <p:cNvSpPr>
              <a:spLocks noChangeShapeType="1"/>
            </p:cNvSpPr>
            <p:nvPr userDrawn="1"/>
          </p:nvSpPr>
          <p:spPr bwMode="auto">
            <a:xfrm>
              <a:off x="376182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6" name="Line 99" hidden="1"/>
            <p:cNvSpPr>
              <a:spLocks noChangeShapeType="1"/>
            </p:cNvSpPr>
            <p:nvPr userDrawn="1"/>
          </p:nvSpPr>
          <p:spPr bwMode="auto">
            <a:xfrm>
              <a:off x="448323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7" name="Line 99" hidden="1"/>
            <p:cNvSpPr>
              <a:spLocks noChangeShapeType="1"/>
            </p:cNvSpPr>
            <p:nvPr userDrawn="1"/>
          </p:nvSpPr>
          <p:spPr bwMode="auto">
            <a:xfrm>
              <a:off x="433922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8" name="Line 99" hidden="1"/>
            <p:cNvSpPr>
              <a:spLocks noChangeShapeType="1"/>
            </p:cNvSpPr>
            <p:nvPr userDrawn="1"/>
          </p:nvSpPr>
          <p:spPr bwMode="auto">
            <a:xfrm>
              <a:off x="419387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59" name="Line 99" hidden="1"/>
            <p:cNvSpPr>
              <a:spLocks noChangeShapeType="1"/>
            </p:cNvSpPr>
            <p:nvPr userDrawn="1"/>
          </p:nvSpPr>
          <p:spPr bwMode="auto">
            <a:xfrm>
              <a:off x="462725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0" name="Line 99" hidden="1"/>
            <p:cNvSpPr>
              <a:spLocks noChangeShapeType="1"/>
            </p:cNvSpPr>
            <p:nvPr userDrawn="1"/>
          </p:nvSpPr>
          <p:spPr bwMode="auto">
            <a:xfrm>
              <a:off x="923443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1" name="Line 99" hidden="1"/>
            <p:cNvSpPr>
              <a:spLocks noChangeShapeType="1"/>
            </p:cNvSpPr>
            <p:nvPr userDrawn="1"/>
          </p:nvSpPr>
          <p:spPr bwMode="auto">
            <a:xfrm>
              <a:off x="765025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2" name="Line 99" hidden="1"/>
            <p:cNvSpPr>
              <a:spLocks noChangeShapeType="1"/>
            </p:cNvSpPr>
            <p:nvPr userDrawn="1"/>
          </p:nvSpPr>
          <p:spPr bwMode="auto">
            <a:xfrm>
              <a:off x="750623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3" name="Line 99" hidden="1"/>
            <p:cNvSpPr>
              <a:spLocks noChangeShapeType="1"/>
            </p:cNvSpPr>
            <p:nvPr userDrawn="1"/>
          </p:nvSpPr>
          <p:spPr bwMode="auto">
            <a:xfrm>
              <a:off x="736222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4" name="Line 99" hidden="1"/>
            <p:cNvSpPr>
              <a:spLocks noChangeShapeType="1"/>
            </p:cNvSpPr>
            <p:nvPr userDrawn="1"/>
          </p:nvSpPr>
          <p:spPr bwMode="auto">
            <a:xfrm>
              <a:off x="721820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5" name="Line 99" hidden="1"/>
            <p:cNvSpPr>
              <a:spLocks noChangeShapeType="1"/>
            </p:cNvSpPr>
            <p:nvPr userDrawn="1"/>
          </p:nvSpPr>
          <p:spPr bwMode="auto">
            <a:xfrm>
              <a:off x="707419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6" name="Line 99" hidden="1"/>
            <p:cNvSpPr>
              <a:spLocks noChangeShapeType="1"/>
            </p:cNvSpPr>
            <p:nvPr userDrawn="1"/>
          </p:nvSpPr>
          <p:spPr bwMode="auto">
            <a:xfrm>
              <a:off x="693017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7" name="Line 99" hidden="1"/>
            <p:cNvSpPr>
              <a:spLocks noChangeShapeType="1"/>
            </p:cNvSpPr>
            <p:nvPr userDrawn="1"/>
          </p:nvSpPr>
          <p:spPr bwMode="auto">
            <a:xfrm>
              <a:off x="678615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8" name="Line 99" hidden="1"/>
            <p:cNvSpPr>
              <a:spLocks noChangeShapeType="1"/>
            </p:cNvSpPr>
            <p:nvPr userDrawn="1"/>
          </p:nvSpPr>
          <p:spPr bwMode="auto">
            <a:xfrm>
              <a:off x="664214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69" name="Line 99" hidden="1"/>
            <p:cNvSpPr>
              <a:spLocks noChangeShapeType="1"/>
            </p:cNvSpPr>
            <p:nvPr userDrawn="1"/>
          </p:nvSpPr>
          <p:spPr bwMode="auto">
            <a:xfrm>
              <a:off x="649812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0" name="Line 99" hidden="1"/>
            <p:cNvSpPr>
              <a:spLocks noChangeShapeType="1"/>
            </p:cNvSpPr>
            <p:nvPr userDrawn="1"/>
          </p:nvSpPr>
          <p:spPr bwMode="auto">
            <a:xfrm>
              <a:off x="635411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1" name="Line 99" hidden="1"/>
            <p:cNvSpPr>
              <a:spLocks noChangeShapeType="1"/>
            </p:cNvSpPr>
            <p:nvPr userDrawn="1"/>
          </p:nvSpPr>
          <p:spPr bwMode="auto">
            <a:xfrm>
              <a:off x="621009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2" name="Line 99" hidden="1"/>
            <p:cNvSpPr>
              <a:spLocks noChangeShapeType="1"/>
            </p:cNvSpPr>
            <p:nvPr userDrawn="1"/>
          </p:nvSpPr>
          <p:spPr bwMode="auto">
            <a:xfrm>
              <a:off x="606607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3" name="Line 99" hidden="1"/>
            <p:cNvSpPr>
              <a:spLocks noChangeShapeType="1"/>
            </p:cNvSpPr>
            <p:nvPr userDrawn="1"/>
          </p:nvSpPr>
          <p:spPr bwMode="auto">
            <a:xfrm>
              <a:off x="592206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4" name="Line 99" hidden="1"/>
            <p:cNvSpPr>
              <a:spLocks noChangeShapeType="1"/>
            </p:cNvSpPr>
            <p:nvPr userDrawn="1"/>
          </p:nvSpPr>
          <p:spPr bwMode="auto">
            <a:xfrm>
              <a:off x="577804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5" name="Line 99" hidden="1"/>
            <p:cNvSpPr>
              <a:spLocks noChangeShapeType="1"/>
            </p:cNvSpPr>
            <p:nvPr userDrawn="1"/>
          </p:nvSpPr>
          <p:spPr bwMode="auto">
            <a:xfrm>
              <a:off x="563403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6" name="Line 99" hidden="1"/>
            <p:cNvSpPr>
              <a:spLocks noChangeShapeType="1"/>
            </p:cNvSpPr>
            <p:nvPr userDrawn="1"/>
          </p:nvSpPr>
          <p:spPr bwMode="auto">
            <a:xfrm>
              <a:off x="549001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7" name="Line 99" hidden="1"/>
            <p:cNvSpPr>
              <a:spLocks noChangeShapeType="1"/>
            </p:cNvSpPr>
            <p:nvPr userDrawn="1"/>
          </p:nvSpPr>
          <p:spPr bwMode="auto">
            <a:xfrm>
              <a:off x="534599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8" name="Line 99" hidden="1"/>
            <p:cNvSpPr>
              <a:spLocks noChangeShapeType="1"/>
            </p:cNvSpPr>
            <p:nvPr userDrawn="1"/>
          </p:nvSpPr>
          <p:spPr bwMode="auto">
            <a:xfrm>
              <a:off x="520198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79" name="Line 99" hidden="1"/>
            <p:cNvSpPr>
              <a:spLocks noChangeShapeType="1"/>
            </p:cNvSpPr>
            <p:nvPr userDrawn="1"/>
          </p:nvSpPr>
          <p:spPr bwMode="auto">
            <a:xfrm>
              <a:off x="505796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0" name="Line 99" hidden="1"/>
            <p:cNvSpPr>
              <a:spLocks noChangeShapeType="1"/>
            </p:cNvSpPr>
            <p:nvPr userDrawn="1"/>
          </p:nvSpPr>
          <p:spPr bwMode="auto">
            <a:xfrm>
              <a:off x="808230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1" name="Line 99" hidden="1"/>
            <p:cNvSpPr>
              <a:spLocks noChangeShapeType="1"/>
            </p:cNvSpPr>
            <p:nvPr userDrawn="1"/>
          </p:nvSpPr>
          <p:spPr bwMode="auto">
            <a:xfrm>
              <a:off x="793828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2" name="Line 99" hidden="1"/>
            <p:cNvSpPr>
              <a:spLocks noChangeShapeType="1"/>
            </p:cNvSpPr>
            <p:nvPr userDrawn="1"/>
          </p:nvSpPr>
          <p:spPr bwMode="auto">
            <a:xfrm>
              <a:off x="779427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3" name="Line 99" hidden="1"/>
            <p:cNvSpPr>
              <a:spLocks noChangeShapeType="1"/>
            </p:cNvSpPr>
            <p:nvPr userDrawn="1"/>
          </p:nvSpPr>
          <p:spPr bwMode="auto">
            <a:xfrm>
              <a:off x="851435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4" name="Line 99" hidden="1"/>
            <p:cNvSpPr>
              <a:spLocks noChangeShapeType="1"/>
            </p:cNvSpPr>
            <p:nvPr userDrawn="1"/>
          </p:nvSpPr>
          <p:spPr bwMode="auto">
            <a:xfrm>
              <a:off x="837033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5" name="Line 99" hidden="1"/>
            <p:cNvSpPr>
              <a:spLocks noChangeShapeType="1"/>
            </p:cNvSpPr>
            <p:nvPr userDrawn="1"/>
          </p:nvSpPr>
          <p:spPr bwMode="auto">
            <a:xfrm>
              <a:off x="822631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6" name="Line 99" hidden="1"/>
            <p:cNvSpPr>
              <a:spLocks noChangeShapeType="1"/>
            </p:cNvSpPr>
            <p:nvPr userDrawn="1"/>
          </p:nvSpPr>
          <p:spPr bwMode="auto">
            <a:xfrm>
              <a:off x="8946398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7" name="Line 99" hidden="1"/>
            <p:cNvSpPr>
              <a:spLocks noChangeShapeType="1"/>
            </p:cNvSpPr>
            <p:nvPr userDrawn="1"/>
          </p:nvSpPr>
          <p:spPr bwMode="auto">
            <a:xfrm>
              <a:off x="8802382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8" name="Line 99" hidden="1"/>
            <p:cNvSpPr>
              <a:spLocks noChangeShapeType="1"/>
            </p:cNvSpPr>
            <p:nvPr userDrawn="1"/>
          </p:nvSpPr>
          <p:spPr bwMode="auto">
            <a:xfrm>
              <a:off x="8658366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89" name="Line 99" hidden="1"/>
            <p:cNvSpPr>
              <a:spLocks noChangeShapeType="1"/>
            </p:cNvSpPr>
            <p:nvPr userDrawn="1"/>
          </p:nvSpPr>
          <p:spPr bwMode="auto">
            <a:xfrm>
              <a:off x="9090414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0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394361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1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250346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2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106330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3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37686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4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181702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5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325718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6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469734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7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613750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8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757766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099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901783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0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1045798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1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1189814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2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1333830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3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1477846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4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1621862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5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1765878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6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1909894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7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2053910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8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682394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09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826410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0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970425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1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1114441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2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1258457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3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1402473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4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1546489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5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1690505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6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1834521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7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1978537"/>
              <a:ext cx="0" cy="8928991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8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1" y="-2122554"/>
              <a:ext cx="0" cy="8928993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19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1" y="-2266570"/>
              <a:ext cx="0" cy="8928993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20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1" y="-2410587"/>
              <a:ext cx="0" cy="8928993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21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1" y="-2554603"/>
              <a:ext cx="0" cy="8928993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22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1" y="-2698619"/>
              <a:ext cx="0" cy="8928993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23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1" y="-2842635"/>
              <a:ext cx="0" cy="8928993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24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1" y="-2986651"/>
              <a:ext cx="0" cy="8928993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25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1" y="-3130667"/>
              <a:ext cx="0" cy="8928993"/>
            </a:xfrm>
            <a:prstGeom prst="line">
              <a:avLst/>
            </a:prstGeom>
            <a:noFill/>
            <a:ln w="9525">
              <a:solidFill>
                <a:srgbClr val="EAEAEA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26" name="Line 99" hidden="1"/>
            <p:cNvSpPr>
              <a:spLocks noChangeShapeType="1"/>
            </p:cNvSpPr>
            <p:nvPr userDrawn="1"/>
          </p:nvSpPr>
          <p:spPr bwMode="auto">
            <a:xfrm>
              <a:off x="4913950" y="1189814"/>
              <a:ext cx="0" cy="5472608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  <p:sp>
          <p:nvSpPr>
            <p:cNvPr id="1127" name="正方形/長方形 336" hidden="1"/>
            <p:cNvSpPr>
              <a:spLocks noChangeArrowheads="1"/>
            </p:cNvSpPr>
            <p:nvPr userDrawn="1"/>
          </p:nvSpPr>
          <p:spPr bwMode="auto">
            <a:xfrm>
              <a:off x="449454" y="1189814"/>
              <a:ext cx="8928993" cy="5472608"/>
            </a:xfrm>
            <a:prstGeom prst="rect">
              <a:avLst/>
            </a:prstGeom>
            <a:noFill/>
            <a:ln w="9525">
              <a:solidFill>
                <a:srgbClr val="C0C0C0"/>
              </a:solidFill>
              <a:round/>
            </a:ln>
          </p:spPr>
          <p:txBody>
            <a:bodyPr/>
            <a:lstStyle>
              <a:lvl1pPr defTabSz="987425"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 defTabSz="987425"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 defTabSz="987425"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 defTabSz="987425"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 defTabSz="987425"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defTabSz="987425" fontAlgn="base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defTabSz="987425" fontAlgn="base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defTabSz="987425" fontAlgn="base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defTabSz="987425" fontAlgn="base">
                <a:spcBef>
                  <a:spcPct val="0"/>
                </a:spcBef>
                <a:spcAft>
                  <a:spcPct val="0"/>
                </a:spcAft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ja-JP" altLang="en-US" sz="1700">
                <a:solidFill>
                  <a:prstClr val="black"/>
                </a:solidFill>
              </a:endParaRPr>
            </a:p>
          </p:txBody>
        </p:sp>
        <p:sp>
          <p:nvSpPr>
            <p:cNvPr id="1128" name="Line 99" hidden="1"/>
            <p:cNvSpPr>
              <a:spLocks noChangeShapeType="1"/>
            </p:cNvSpPr>
            <p:nvPr userDrawn="1"/>
          </p:nvSpPr>
          <p:spPr bwMode="auto">
            <a:xfrm rot="5400000" flipH="1">
              <a:off x="4913950" y="-538377"/>
              <a:ext cx="0" cy="8928991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pPr defTabSz="913765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ja-JP" altLang="en-US">
                <a:solidFill>
                  <a:prstClr val="black"/>
                </a:solidFill>
              </a:endParaRPr>
            </a:p>
          </p:txBody>
        </p:sp>
      </p:grpSp>
      <p:sp>
        <p:nvSpPr>
          <p:cNvPr id="341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8552138" y="6498038"/>
            <a:ext cx="268781" cy="195819"/>
          </a:xfrm>
          <a:prstGeom prst="rect">
            <a:avLst/>
          </a:prstGeom>
        </p:spPr>
        <p:txBody>
          <a:bodyPr vert="horz" wrap="none" lIns="0" tIns="0" rIns="0" bIns="0" numCol="1" anchor="ctr" anchorCtr="0" compatLnSpc="1">
            <a:noAutofit/>
          </a:bodyPr>
          <a:lstStyle>
            <a:lvl1pPr algn="r" eaLnBrk="1" hangingPunct="1">
              <a:defRPr sz="9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 defTabSz="913765" fontAlgn="base">
              <a:spcBef>
                <a:spcPct val="0"/>
              </a:spcBef>
              <a:spcAft>
                <a:spcPct val="0"/>
              </a:spcAft>
            </a:pPr>
            <a:fld id="{3FB226B2-99AA-4479-8E94-BC3F3AD31934}" type="slidenum">
              <a:rPr lang="ja-JP" altLang="en-US" smtClean="0"/>
              <a:t>‹#›</a:t>
            </a:fld>
            <a:endParaRPr lang="ja-JP" altLang="en-US"/>
          </a:p>
        </p:txBody>
      </p:sp>
      <p:sp>
        <p:nvSpPr>
          <p:cNvPr id="1029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507699" y="424756"/>
            <a:ext cx="8127246" cy="3916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b" anchorCtr="0" compatLnSpc="1"/>
          <a:lstStyle/>
          <a:p>
            <a:pPr lvl="0"/>
            <a:r>
              <a:rPr lang="ja-JP" altLang="en-US"/>
              <a:t>マスタ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1116701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</p:sldLayoutIdLst>
  <p:hf hdr="0" ftr="0" dt="0"/>
  <p:txStyles>
    <p:titleStyle>
      <a:lvl1pPr algn="l" defTabSz="913765" rtl="0" eaLnBrk="0" fontAlgn="base" hangingPunct="0">
        <a:spcBef>
          <a:spcPct val="0"/>
        </a:spcBef>
        <a:spcAft>
          <a:spcPct val="0"/>
        </a:spcAft>
        <a:defRPr kumimoji="1" sz="2100" b="1" kern="1200">
          <a:solidFill>
            <a:srgbClr val="000000"/>
          </a:solidFill>
          <a:latin typeface="ＭＳ Ｐゴシック" panose="020B0600070205080204" pitchFamily="50" charset="-128"/>
          <a:ea typeface="ＭＳ Ｐゴシック" panose="020B0600070205080204" pitchFamily="50" charset="-128"/>
          <a:cs typeface="ＭＳ Ｐゴシック" panose="020B0600070205080204" pitchFamily="50" charset="-128"/>
        </a:defRPr>
      </a:lvl1pPr>
      <a:lvl2pPr algn="l" defTabSz="913765" rtl="0" eaLnBrk="0" fontAlgn="base" hangingPunct="0">
        <a:spcBef>
          <a:spcPct val="0"/>
        </a:spcBef>
        <a:spcAft>
          <a:spcPct val="0"/>
        </a:spcAft>
        <a:defRPr kumimoji="1" sz="2100" b="1">
          <a:solidFill>
            <a:srgbClr val="000000"/>
          </a:solidFill>
          <a:latin typeface="ＭＳ Ｐゴシック" panose="020B0600070205080204" pitchFamily="50" charset="-128"/>
          <a:ea typeface="ＭＳ Ｐゴシック" panose="020B0600070205080204" pitchFamily="50" charset="-128"/>
        </a:defRPr>
      </a:lvl2pPr>
      <a:lvl3pPr algn="l" defTabSz="913765" rtl="0" eaLnBrk="0" fontAlgn="base" hangingPunct="0">
        <a:spcBef>
          <a:spcPct val="0"/>
        </a:spcBef>
        <a:spcAft>
          <a:spcPct val="0"/>
        </a:spcAft>
        <a:defRPr kumimoji="1" sz="2100" b="1">
          <a:solidFill>
            <a:srgbClr val="000000"/>
          </a:solidFill>
          <a:latin typeface="ＭＳ Ｐゴシック" panose="020B0600070205080204" pitchFamily="50" charset="-128"/>
          <a:ea typeface="ＭＳ Ｐゴシック" panose="020B0600070205080204" pitchFamily="50" charset="-128"/>
        </a:defRPr>
      </a:lvl3pPr>
      <a:lvl4pPr algn="l" defTabSz="913765" rtl="0" eaLnBrk="0" fontAlgn="base" hangingPunct="0">
        <a:spcBef>
          <a:spcPct val="0"/>
        </a:spcBef>
        <a:spcAft>
          <a:spcPct val="0"/>
        </a:spcAft>
        <a:defRPr kumimoji="1" sz="2100" b="1">
          <a:solidFill>
            <a:srgbClr val="000000"/>
          </a:solidFill>
          <a:latin typeface="ＭＳ Ｐゴシック" panose="020B0600070205080204" pitchFamily="50" charset="-128"/>
          <a:ea typeface="ＭＳ Ｐゴシック" panose="020B0600070205080204" pitchFamily="50" charset="-128"/>
        </a:defRPr>
      </a:lvl4pPr>
      <a:lvl5pPr algn="l" defTabSz="913765" rtl="0" eaLnBrk="0" fontAlgn="base" hangingPunct="0">
        <a:spcBef>
          <a:spcPct val="0"/>
        </a:spcBef>
        <a:spcAft>
          <a:spcPct val="0"/>
        </a:spcAft>
        <a:defRPr kumimoji="1" sz="2100" b="1">
          <a:solidFill>
            <a:srgbClr val="000000"/>
          </a:solidFill>
          <a:latin typeface="ＭＳ Ｐゴシック" panose="020B0600070205080204" pitchFamily="50" charset="-128"/>
          <a:ea typeface="ＭＳ Ｐゴシック" panose="020B0600070205080204" pitchFamily="50" charset="-128"/>
        </a:defRPr>
      </a:lvl5pPr>
      <a:lvl6pPr marL="400685" algn="l" defTabSz="913765" rtl="0" fontAlgn="base">
        <a:spcBef>
          <a:spcPct val="0"/>
        </a:spcBef>
        <a:spcAft>
          <a:spcPct val="0"/>
        </a:spcAft>
        <a:defRPr kumimoji="1" sz="2100" b="1">
          <a:solidFill>
            <a:srgbClr val="000000"/>
          </a:solidFill>
          <a:latin typeface="ＭＳ Ｐゴシック" panose="020B0600070205080204" pitchFamily="50" charset="-128"/>
          <a:ea typeface="ＭＳ Ｐゴシック" panose="020B0600070205080204" pitchFamily="50" charset="-128"/>
        </a:defRPr>
      </a:lvl6pPr>
      <a:lvl7pPr marL="801370" algn="l" defTabSz="913765" rtl="0" fontAlgn="base">
        <a:spcBef>
          <a:spcPct val="0"/>
        </a:spcBef>
        <a:spcAft>
          <a:spcPct val="0"/>
        </a:spcAft>
        <a:defRPr kumimoji="1" sz="2100" b="1">
          <a:solidFill>
            <a:srgbClr val="000000"/>
          </a:solidFill>
          <a:latin typeface="ＭＳ Ｐゴシック" panose="020B0600070205080204" pitchFamily="50" charset="-128"/>
          <a:ea typeface="ＭＳ Ｐゴシック" panose="020B0600070205080204" pitchFamily="50" charset="-128"/>
        </a:defRPr>
      </a:lvl7pPr>
      <a:lvl8pPr marL="1202055" algn="l" defTabSz="913765" rtl="0" fontAlgn="base">
        <a:spcBef>
          <a:spcPct val="0"/>
        </a:spcBef>
        <a:spcAft>
          <a:spcPct val="0"/>
        </a:spcAft>
        <a:defRPr kumimoji="1" sz="2100" b="1">
          <a:solidFill>
            <a:srgbClr val="000000"/>
          </a:solidFill>
          <a:latin typeface="ＭＳ Ｐゴシック" panose="020B0600070205080204" pitchFamily="50" charset="-128"/>
          <a:ea typeface="ＭＳ Ｐゴシック" panose="020B0600070205080204" pitchFamily="50" charset="-128"/>
        </a:defRPr>
      </a:lvl8pPr>
      <a:lvl9pPr marL="1602740" algn="l" defTabSz="913765" rtl="0" fontAlgn="base">
        <a:spcBef>
          <a:spcPct val="0"/>
        </a:spcBef>
        <a:spcAft>
          <a:spcPct val="0"/>
        </a:spcAft>
        <a:defRPr kumimoji="1" sz="2100" b="1">
          <a:solidFill>
            <a:srgbClr val="000000"/>
          </a:solidFill>
          <a:latin typeface="ＭＳ Ｐゴシック" panose="020B0600070205080204" pitchFamily="50" charset="-128"/>
          <a:ea typeface="ＭＳ Ｐゴシック" panose="020B0600070205080204" pitchFamily="50" charset="-128"/>
        </a:defRPr>
      </a:lvl9pPr>
    </p:titleStyle>
    <p:bodyStyle>
      <a:lvl1pPr algn="l" defTabSz="913765" rtl="0" eaLnBrk="0" fontAlgn="base" hangingPunct="0">
        <a:spcBef>
          <a:spcPct val="20000"/>
        </a:spcBef>
        <a:spcAft>
          <a:spcPct val="0"/>
        </a:spcAft>
        <a:defRPr kumimoji="1" lang="ja-JP" altLang="en-US" sz="1800" b="1" kern="1200">
          <a:solidFill>
            <a:srgbClr val="000000"/>
          </a:solidFill>
          <a:latin typeface="+mn-ea"/>
          <a:ea typeface="+mn-ea"/>
          <a:cs typeface="+mn-cs"/>
        </a:defRPr>
      </a:lvl1pPr>
      <a:lvl2pPr algn="l" defTabSz="913765" rtl="0" eaLnBrk="0" fontAlgn="base" hangingPunct="0">
        <a:spcBef>
          <a:spcPct val="20000"/>
        </a:spcBef>
        <a:spcAft>
          <a:spcPct val="0"/>
        </a:spcAft>
        <a:defRPr kumimoji="1" lang="ja-JP" altLang="en-US" sz="1700" kern="1200">
          <a:solidFill>
            <a:srgbClr val="000000"/>
          </a:solidFill>
          <a:latin typeface="+mn-ea"/>
          <a:ea typeface="+mn-ea"/>
          <a:cs typeface="+mn-cs"/>
        </a:defRPr>
      </a:lvl2pPr>
      <a:lvl3pPr marL="247650" algn="l" defTabSz="913765" rtl="0" eaLnBrk="0" fontAlgn="base" hangingPunct="0">
        <a:spcBef>
          <a:spcPct val="20000"/>
        </a:spcBef>
        <a:spcAft>
          <a:spcPct val="0"/>
        </a:spcAft>
        <a:defRPr kumimoji="1" lang="ja-JP" altLang="en-US" sz="1500" kern="1200">
          <a:solidFill>
            <a:srgbClr val="000000"/>
          </a:solidFill>
          <a:latin typeface="+mn-ea"/>
          <a:ea typeface="+mn-ea"/>
          <a:cs typeface="+mn-cs"/>
        </a:defRPr>
      </a:lvl3pPr>
      <a:lvl4pPr marL="413385" algn="l" defTabSz="913765" rtl="0" eaLnBrk="0" fontAlgn="base" hangingPunct="0">
        <a:spcBef>
          <a:spcPct val="20000"/>
        </a:spcBef>
        <a:spcAft>
          <a:spcPct val="0"/>
        </a:spcAft>
        <a:defRPr kumimoji="1" lang="ja-JP" altLang="en-US" sz="1300" kern="1200">
          <a:solidFill>
            <a:srgbClr val="000000"/>
          </a:solidFill>
          <a:latin typeface="+mn-ea"/>
          <a:ea typeface="+mn-ea"/>
          <a:cs typeface="+mn-cs"/>
        </a:defRPr>
      </a:lvl4pPr>
      <a:lvl5pPr marL="579120" algn="l" defTabSz="913765" rtl="0" eaLnBrk="0" fontAlgn="base" hangingPunct="0">
        <a:spcBef>
          <a:spcPct val="20000"/>
        </a:spcBef>
        <a:spcAft>
          <a:spcPct val="0"/>
        </a:spcAft>
        <a:defRPr kumimoji="1" lang="ja-JP" altLang="en-US" sz="1300" kern="1200">
          <a:solidFill>
            <a:srgbClr val="000000"/>
          </a:solidFill>
          <a:latin typeface="+mn-ea"/>
          <a:ea typeface="+mn-ea"/>
          <a:cs typeface="+mn-cs"/>
        </a:defRPr>
      </a:lvl5pPr>
      <a:lvl6pPr marL="2513965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165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365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565" indent="-228600" algn="l" defTabSz="91376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376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376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376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376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165" algn="l" defTabSz="91376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365" algn="l" defTabSz="91376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565" algn="l" defTabSz="91376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765" algn="l" defTabSz="91376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6965" algn="l" defTabSz="91376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>
          <a:xfrm>
            <a:off x="8820472" y="6545549"/>
            <a:ext cx="268781" cy="195819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２０</a:t>
            </a:r>
          </a:p>
        </p:txBody>
      </p:sp>
      <p:sp>
        <p:nvSpPr>
          <p:cNvPr id="6" name="フッター プレースホルダー 4"/>
          <p:cNvSpPr txBox="1"/>
          <p:nvPr/>
        </p:nvSpPr>
        <p:spPr>
          <a:xfrm>
            <a:off x="35496" y="6675437"/>
            <a:ext cx="3786691" cy="1825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ja-JP"/>
            </a:defPPr>
            <a:lvl1pPr marL="0" algn="l" defTabSz="914400" rtl="0" eaLnBrk="1" latinLnBrk="0" hangingPunct="1">
              <a:defRPr kumimoji="1" sz="10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srgbClr val="073E87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Copyright 2024©DIAL SERVICE CO.,LTD. All  Rights  Reserved</a:t>
            </a:r>
          </a:p>
        </p:txBody>
      </p:sp>
      <p:sp>
        <p:nvSpPr>
          <p:cNvPr id="8" name="タイトル 1"/>
          <p:cNvSpPr txBox="1"/>
          <p:nvPr/>
        </p:nvSpPr>
        <p:spPr bwMode="auto">
          <a:xfrm>
            <a:off x="467544" y="252081"/>
            <a:ext cx="7467600" cy="5809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b" anchorCtr="0" compatLnSpc="1">
            <a:normAutofit/>
          </a:bodyPr>
          <a:lstStyle>
            <a:lvl1pPr algn="l" defTabSz="913765" rtl="0" eaLnBrk="0" fontAlgn="base" hangingPunct="0">
              <a:spcBef>
                <a:spcPct val="0"/>
              </a:spcBef>
              <a:spcAft>
                <a:spcPct val="0"/>
              </a:spcAft>
              <a:defRPr kumimoji="1" sz="2100" b="1" kern="120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ＭＳ Ｐゴシック" panose="020B0600070205080204" pitchFamily="50" charset="-128"/>
              </a:defRPr>
            </a:lvl1pPr>
            <a:lvl2pPr algn="l" defTabSz="913765" rtl="0" eaLnBrk="0" fontAlgn="base" hangingPunct="0">
              <a:spcBef>
                <a:spcPct val="0"/>
              </a:spcBef>
              <a:spcAft>
                <a:spcPct val="0"/>
              </a:spcAft>
              <a:defRPr kumimoji="1" sz="2100" b="1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defRPr>
            </a:lvl2pPr>
            <a:lvl3pPr algn="l" defTabSz="913765" rtl="0" eaLnBrk="0" fontAlgn="base" hangingPunct="0">
              <a:spcBef>
                <a:spcPct val="0"/>
              </a:spcBef>
              <a:spcAft>
                <a:spcPct val="0"/>
              </a:spcAft>
              <a:defRPr kumimoji="1" sz="2100" b="1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defRPr>
            </a:lvl3pPr>
            <a:lvl4pPr algn="l" defTabSz="913765" rtl="0" eaLnBrk="0" fontAlgn="base" hangingPunct="0">
              <a:spcBef>
                <a:spcPct val="0"/>
              </a:spcBef>
              <a:spcAft>
                <a:spcPct val="0"/>
              </a:spcAft>
              <a:defRPr kumimoji="1" sz="2100" b="1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defRPr>
            </a:lvl4pPr>
            <a:lvl5pPr algn="l" defTabSz="913765" rtl="0" eaLnBrk="0" fontAlgn="base" hangingPunct="0">
              <a:spcBef>
                <a:spcPct val="0"/>
              </a:spcBef>
              <a:spcAft>
                <a:spcPct val="0"/>
              </a:spcAft>
              <a:defRPr kumimoji="1" sz="2100" b="1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defRPr>
            </a:lvl5pPr>
            <a:lvl6pPr marL="400685" algn="l" defTabSz="913765" rtl="0" fontAlgn="base">
              <a:spcBef>
                <a:spcPct val="0"/>
              </a:spcBef>
              <a:spcAft>
                <a:spcPct val="0"/>
              </a:spcAft>
              <a:defRPr kumimoji="1" sz="2100" b="1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defRPr>
            </a:lvl6pPr>
            <a:lvl7pPr marL="801370" algn="l" defTabSz="913765" rtl="0" fontAlgn="base">
              <a:spcBef>
                <a:spcPct val="0"/>
              </a:spcBef>
              <a:spcAft>
                <a:spcPct val="0"/>
              </a:spcAft>
              <a:defRPr kumimoji="1" sz="2100" b="1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defRPr>
            </a:lvl7pPr>
            <a:lvl8pPr marL="1202055" algn="l" defTabSz="913765" rtl="0" fontAlgn="base">
              <a:spcBef>
                <a:spcPct val="0"/>
              </a:spcBef>
              <a:spcAft>
                <a:spcPct val="0"/>
              </a:spcAft>
              <a:defRPr kumimoji="1" sz="2100" b="1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defRPr>
            </a:lvl8pPr>
            <a:lvl9pPr marL="1602740" algn="l" defTabSz="913765" rtl="0" fontAlgn="base">
              <a:spcBef>
                <a:spcPct val="0"/>
              </a:spcBef>
              <a:spcAft>
                <a:spcPct val="0"/>
              </a:spcAft>
              <a:defRPr kumimoji="1" sz="2100" b="1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defRPr>
            </a:lvl9pPr>
          </a:lstStyle>
          <a:p>
            <a:pPr marL="0" marR="0" lvl="0" indent="0" algn="l" defTabSz="913765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3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2.</a:t>
            </a:r>
            <a:r>
              <a:rPr kumimoji="1" lang="ja-JP" altLang="en-US" sz="3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グループワーク</a:t>
            </a:r>
            <a:r>
              <a:rPr kumimoji="1" lang="ja-JP" altLang="en-US" sz="36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endParaRPr kumimoji="1" lang="ja-JP" altLang="en-US" sz="26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0" name="表 9"/>
          <p:cNvGraphicFramePr>
            <a:graphicFrameLocks noGrp="1"/>
          </p:cNvGraphicFramePr>
          <p:nvPr/>
        </p:nvGraphicFramePr>
        <p:xfrm>
          <a:off x="359028" y="1100462"/>
          <a:ext cx="8497952" cy="172551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55998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9379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1949">
                <a:tc>
                  <a:txBody>
                    <a:bodyPr/>
                    <a:lstStyle/>
                    <a:p>
                      <a:pPr marL="0" marR="0" lvl="0" indent="0" algn="l" defTabSz="913765" rtl="0" eaLnBrk="1" fontAlgn="auto" latinLnBrk="0" hangingPunct="1">
                        <a:lnSpc>
                          <a:spcPts val="15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100" b="1" dirty="0">
                          <a:latin typeface="+mn-ea"/>
                          <a:sym typeface="+mn-ea"/>
                        </a:rPr>
                        <a:t>調査方針</a:t>
                      </a:r>
                      <a:endParaRPr kumimoji="1" lang="ja-JP" altLang="en-US" sz="1100" b="1" dirty="0">
                        <a:latin typeface="+mn-ea"/>
                        <a:sym typeface="+mn-ea"/>
                      </a:endParaRPr>
                    </a:p>
                  </a:txBody>
                  <a:tcPr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3765" rtl="0" fontAlgn="auto">
                        <a:lnSpc>
                          <a:spcPts val="15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defRPr/>
                      </a:pPr>
                      <a:endParaRPr kumimoji="1" lang="en-US" altLang="ja-JP" sz="1100" b="1" dirty="0">
                        <a:solidFill>
                          <a:schemeClr val="tx1"/>
                        </a:solidFill>
                        <a:latin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69670">
                <a:tc>
                  <a:txBody>
                    <a:bodyPr/>
                    <a:lstStyle/>
                    <a:p>
                      <a:pPr algn="l" fontAlgn="auto">
                        <a:lnSpc>
                          <a:spcPts val="1500"/>
                        </a:lnSpc>
                      </a:pPr>
                      <a:r>
                        <a:rPr kumimoji="1" lang="ja-JP" altLang="en-US" sz="1100" b="1" dirty="0">
                          <a:latin typeface="+mn-ea"/>
                        </a:rPr>
                        <a:t>気になる点　　</a:t>
                      </a:r>
                      <a:endParaRPr kumimoji="1" lang="en-US" altLang="ja-JP" sz="1100" b="1" dirty="0">
                        <a:latin typeface="+mn-ea"/>
                      </a:endParaRPr>
                    </a:p>
                    <a:p>
                      <a:pPr algn="l" fontAlgn="auto">
                        <a:lnSpc>
                          <a:spcPts val="1500"/>
                        </a:lnSpc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n-ea"/>
                          <a:cs typeface="+mn-cs"/>
                        </a:rPr>
                        <a:t>　・見え隠れする背景</a:t>
                      </a:r>
                      <a:endParaRPr kumimoji="1" lang="en-US" altLang="ja-JP" sz="1100" b="1" kern="1200" dirty="0">
                        <a:solidFill>
                          <a:schemeClr val="tx1"/>
                        </a:solidFill>
                        <a:latin typeface="+mn-ea"/>
                        <a:cs typeface="+mn-cs"/>
                      </a:endParaRPr>
                    </a:p>
                    <a:p>
                      <a:pPr algn="l" fontAlgn="auto">
                        <a:lnSpc>
                          <a:spcPts val="1500"/>
                        </a:lnSpc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n-ea"/>
                          <a:cs typeface="+mn-cs"/>
                        </a:rPr>
                        <a:t>　・相談者の本音</a:t>
                      </a:r>
                      <a:endParaRPr kumimoji="1" lang="en-US" altLang="ja-JP" sz="1100" b="1" kern="1200" dirty="0">
                        <a:solidFill>
                          <a:schemeClr val="tx1"/>
                        </a:solidFill>
                        <a:latin typeface="+mn-ea"/>
                        <a:cs typeface="+mn-cs"/>
                      </a:endParaRPr>
                    </a:p>
                    <a:p>
                      <a:pPr algn="l" fontAlgn="auto">
                        <a:lnSpc>
                          <a:spcPts val="1500"/>
                        </a:lnSpc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n-ea"/>
                          <a:cs typeface="+mn-cs"/>
                        </a:rPr>
                        <a:t>　・別の問題</a:t>
                      </a:r>
                      <a:endParaRPr kumimoji="1" lang="en-US" altLang="ja-JP" sz="1100" b="1" kern="1200" dirty="0">
                        <a:solidFill>
                          <a:schemeClr val="tx1"/>
                        </a:solidFill>
                        <a:latin typeface="+mn-ea"/>
                        <a:cs typeface="+mn-cs"/>
                      </a:endParaRPr>
                    </a:p>
                    <a:p>
                      <a:pPr algn="l" fontAlgn="auto">
                        <a:lnSpc>
                          <a:spcPts val="1500"/>
                        </a:lnSpc>
                      </a:pPr>
                      <a:endParaRPr kumimoji="1" lang="en-US" altLang="ja-JP" sz="1100" b="1" kern="1200" dirty="0">
                        <a:solidFill>
                          <a:schemeClr val="tx1"/>
                        </a:solidFill>
                        <a:latin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fontAlgn="auto">
                        <a:lnSpc>
                          <a:spcPts val="1500"/>
                        </a:lnSpc>
                        <a:buFont typeface="Wingdings" panose="05000000000000000000" pitchFamily="2" charset="2"/>
                        <a:buNone/>
                      </a:pPr>
                      <a:endParaRPr kumimoji="1" lang="en-US" altLang="ja-JP" sz="1100" b="1" dirty="0">
                        <a:solidFill>
                          <a:schemeClr val="tx1"/>
                        </a:solidFill>
                        <a:latin typeface="+mn-ea"/>
                        <a:sym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3690">
                <a:tc>
                  <a:txBody>
                    <a:bodyPr/>
                    <a:lstStyle/>
                    <a:p>
                      <a:pPr algn="l" fontAlgn="auto">
                        <a:lnSpc>
                          <a:spcPts val="1500"/>
                        </a:lnSpc>
                        <a:buNone/>
                      </a:pPr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+mn-ea"/>
                        </a:rPr>
                        <a:t>客観的情報の取集</a:t>
                      </a:r>
                    </a:p>
                  </a:txBody>
                  <a:tcPr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fontAlgn="auto">
                        <a:lnSpc>
                          <a:spcPts val="1500"/>
                        </a:lnSpc>
                        <a:buFont typeface="Wingdings" panose="05000000000000000000" pitchFamily="2" charset="2"/>
                        <a:buNone/>
                      </a:pPr>
                      <a:endParaRPr kumimoji="1" lang="ja-JP" altLang="en-US" sz="1100" b="1" dirty="0">
                        <a:solidFill>
                          <a:srgbClr val="00B050"/>
                        </a:solidFill>
                        <a:latin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12" name="表 11"/>
          <p:cNvGraphicFramePr>
            <a:graphicFrameLocks noGrp="1"/>
          </p:cNvGraphicFramePr>
          <p:nvPr/>
        </p:nvGraphicFramePr>
        <p:xfrm>
          <a:off x="355600" y="3312160"/>
          <a:ext cx="8501380" cy="33832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699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85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28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544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1697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5908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</a:rPr>
                        <a:t>順番</a:t>
                      </a: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</a:rPr>
                        <a:t>誰が</a:t>
                      </a: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</a:rPr>
                        <a:t>誰に</a:t>
                      </a: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</a:rPr>
                        <a:t>ヒアリング内容</a:t>
                      </a: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</a:rPr>
                        <a:t>留意点</a:t>
                      </a:r>
                    </a:p>
                  </a:txBody>
                  <a:tcP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24840">
                <a:tc>
                  <a:txBody>
                    <a:bodyPr/>
                    <a:lstStyle/>
                    <a:p>
                      <a:pPr algn="ctr" fontAlgn="auto">
                        <a:lnSpc>
                          <a:spcPts val="1400"/>
                        </a:lnSpc>
                      </a:pPr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</a:rPr>
                        <a:t>１</a:t>
                      </a: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3765" rtl="0" fontAlgn="auto">
                        <a:lnSpc>
                          <a:spcPts val="14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defRPr/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ja-JP" altLang="en-US" sz="1100" b="1" dirty="0">
                        <a:solidFill>
                          <a:srgbClr val="00B050"/>
                        </a:solidFill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24840">
                <a:tc>
                  <a:txBody>
                    <a:bodyPr/>
                    <a:lstStyle/>
                    <a:p>
                      <a:pPr algn="ctr" fontAlgn="auto">
                        <a:lnSpc>
                          <a:spcPts val="1400"/>
                        </a:lnSpc>
                      </a:pPr>
                      <a:r>
                        <a:rPr kumimoji="1" lang="ja-JP" altLang="en-US" sz="1100" b="1" dirty="0">
                          <a:latin typeface="+mn-ea"/>
                          <a:ea typeface="+mn-ea"/>
                        </a:rPr>
                        <a:t>２</a:t>
                      </a: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3765" rtl="0" fontAlgn="auto">
                        <a:lnSpc>
                          <a:spcPts val="14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en-US" altLang="ja-JP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fontAlgn="auto">
                        <a:lnSpc>
                          <a:spcPts val="1400"/>
                        </a:lnSpc>
                        <a:buFont typeface="Wingdings" panose="05000000000000000000" pitchFamily="2" charset="2"/>
                        <a:buNone/>
                      </a:pPr>
                      <a:endParaRPr kumimoji="1" lang="en-US" altLang="ja-JP" sz="1100" b="1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24840">
                <a:tc>
                  <a:txBody>
                    <a:bodyPr/>
                    <a:lstStyle/>
                    <a:p>
                      <a:pPr algn="ctr" fontAlgn="auto">
                        <a:lnSpc>
                          <a:spcPts val="1400"/>
                        </a:lnSpc>
                      </a:pPr>
                      <a:r>
                        <a:rPr kumimoji="1" lang="ja-JP" altLang="en-US" sz="1100" b="1" dirty="0">
                          <a:latin typeface="+mn-ea"/>
                          <a:ea typeface="+mn-ea"/>
                        </a:rPr>
                        <a:t>３</a:t>
                      </a: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3765" rtl="0" fontAlgn="auto">
                        <a:lnSpc>
                          <a:spcPts val="14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defRPr/>
                      </a:pPr>
                      <a:endParaRPr kumimoji="1" lang="ja-JP" altLang="en-US" sz="1100" b="1" dirty="0">
                        <a:solidFill>
                          <a:srgbClr val="00B05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en-US" altLang="ja-JP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ja-JP" altLang="en-US" sz="1100" b="1" dirty="0">
                        <a:solidFill>
                          <a:srgbClr val="00B050"/>
                        </a:solidFill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24840">
                <a:tc>
                  <a:txBody>
                    <a:bodyPr/>
                    <a:lstStyle/>
                    <a:p>
                      <a:pPr algn="ctr" fontAlgn="auto">
                        <a:lnSpc>
                          <a:spcPts val="1400"/>
                        </a:lnSpc>
                      </a:pPr>
                      <a:r>
                        <a:rPr kumimoji="1" lang="ja-JP" altLang="en-US" sz="1100" b="1" dirty="0">
                          <a:latin typeface="+mn-ea"/>
                          <a:ea typeface="+mn-ea"/>
                        </a:rPr>
                        <a:t>４</a:t>
                      </a: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3765" rtl="0" fontAlgn="auto">
                        <a:lnSpc>
                          <a:spcPts val="14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defRPr/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en-US" altLang="ja-JP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en-US" altLang="ja-JP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24840">
                <a:tc>
                  <a:txBody>
                    <a:bodyPr/>
                    <a:lstStyle/>
                    <a:p>
                      <a:pPr algn="ctr" fontAlgn="auto">
                        <a:lnSpc>
                          <a:spcPts val="1400"/>
                        </a:lnSpc>
                      </a:pPr>
                      <a:r>
                        <a:rPr kumimoji="1" lang="ja-JP" altLang="en-US" sz="1100" b="1" dirty="0">
                          <a:latin typeface="+mn-ea"/>
                          <a:ea typeface="+mn-ea"/>
                        </a:rPr>
                        <a:t>５</a:t>
                      </a: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fontAlgn="auto">
                        <a:lnSpc>
                          <a:spcPts val="1400"/>
                        </a:lnSpc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3765" rtl="0" fontAlgn="auto">
                        <a:lnSpc>
                          <a:spcPts val="14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defRPr/>
                      </a:pP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indent="0" fontAlgn="auto">
                        <a:lnSpc>
                          <a:spcPts val="1400"/>
                        </a:lnSpc>
                        <a:buFont typeface="Wingdings" panose="05000000000000000000" pitchFamily="2" charset="2"/>
                        <a:buNone/>
                      </a:pPr>
                      <a:endParaRPr kumimoji="1" lang="en-US" altLang="ja-JP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3765" rtl="0" fontAlgn="auto">
                        <a:lnSpc>
                          <a:spcPts val="14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defRPr/>
                      </a:pPr>
                      <a:endParaRPr kumimoji="1" lang="en-US" altLang="ja-JP" sz="11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" name="テキストボックス 1"/>
          <p:cNvSpPr txBox="1"/>
          <p:nvPr/>
        </p:nvSpPr>
        <p:spPr>
          <a:xfrm>
            <a:off x="179512" y="2969260"/>
            <a:ext cx="2150745" cy="296545"/>
          </a:xfrm>
          <a:prstGeom prst="rect">
            <a:avLst/>
          </a:prstGeom>
          <a:noFill/>
        </p:spPr>
        <p:txBody>
          <a:bodyPr wrap="square" lIns="0" tIns="0" rIns="0" bIns="0" rtlCol="0" anchor="t">
            <a:no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25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●ヒアリング</a:t>
            </a:r>
          </a:p>
        </p:txBody>
      </p:sp>
    </p:spTree>
    <p:extLst>
      <p:ext uri="{BB962C8B-B14F-4D97-AF65-F5344CB8AC3E}">
        <p14:creationId xmlns:p14="http://schemas.microsoft.com/office/powerpoint/2010/main" val="1807278333"/>
      </p:ext>
    </p:extLst>
  </p:cSld>
  <p:clrMapOvr>
    <a:masterClrMapping/>
  </p:clrMapOvr>
</p:sld>
</file>

<file path=ppt/theme/theme1.xml><?xml version="1.0" encoding="utf-8"?>
<a:theme xmlns:a="http://schemas.openxmlformats.org/drawingml/2006/main" name="18_オリジナルテンプレー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E8E8E8"/>
        </a:solidFill>
        <a:ln w="9525">
          <a:noFill/>
        </a:ln>
      </a:spPr>
      <a:bodyPr rot="0" spcFirstLastPara="0" vertOverflow="overflow" horzOverflow="overflow" vert="horz" wrap="square" lIns="144000" tIns="0" rIns="144000" bIns="25200" numCol="1" spcCol="0" rtlCol="0" fromWordArt="0" anchor="ctr" anchorCtr="0" forceAA="0" compatLnSpc="1">
        <a:noAutofit/>
      </a:bodyPr>
      <a:lstStyle>
        <a:defPPr algn="ctr">
          <a:defRPr kumimoji="1" sz="1400" dirty="0" smtClean="0">
            <a:solidFill>
              <a:schemeClr val="tx1"/>
            </a:solidFill>
            <a:latin typeface="HGPｺﾞｼｯｸM" panose="020B0400000000000000" pitchFamily="50" charset="-128"/>
            <a:ea typeface="HGPｺﾞｼｯｸM" panose="020B0400000000000000" pitchFamily="50" charset="-128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>
          <a:solidFill>
            <a:schemeClr val="tx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lIns="0" tIns="0" rIns="0" bIns="0" rtlCol="0" anchor="t">
        <a:noAutofit/>
      </a:bodyPr>
      <a:lstStyle>
        <a:defPPr algn="just" rtl="0" fontAlgn="base">
          <a:lnSpc>
            <a:spcPct val="125000"/>
          </a:lnSpc>
          <a:spcBef>
            <a:spcPct val="0"/>
          </a:spcBef>
          <a:spcAft>
            <a:spcPct val="0"/>
          </a:spcAft>
          <a:defRPr kumimoji="1" sz="1400" kern="1200" smtClean="0">
            <a:solidFill>
              <a:srgbClr val="000000"/>
            </a:solidFill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B9104E77D12A8941860F892CFDFFB833" ma:contentTypeVersion="17" ma:contentTypeDescription="新しいドキュメントを作成します。" ma:contentTypeScope="" ma:versionID="743a454b5e7eee9f53afc24a1e87b9df">
  <xsd:schema xmlns:xsd="http://www.w3.org/2001/XMLSchema" xmlns:xs="http://www.w3.org/2001/XMLSchema" xmlns:p="http://schemas.microsoft.com/office/2006/metadata/properties" xmlns:ns2="b0c81363-00af-4a79-be55-4bbb86b39d6c" xmlns:ns3="b66ff906-6456-4d83-89d8-d8157e4cdb7f" targetNamespace="http://schemas.microsoft.com/office/2006/metadata/properties" ma:root="true" ma:fieldsID="122572c997340c6722bd4a649cc46445" ns2:_="" ns3:_="">
    <xsd:import namespace="b0c81363-00af-4a79-be55-4bbb86b39d6c"/>
    <xsd:import namespace="b66ff906-6456-4d83-89d8-d8157e4cdb7f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_x5099__x8003_" minOccurs="0"/>
                <xsd:element ref="ns3:SharedWithUsers" minOccurs="0"/>
                <xsd:element ref="ns3:SharedWithDetails" minOccurs="0"/>
                <xsd:element ref="ns2:MediaServiceLocatio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0c81363-00af-4a79-be55-4bbb86b39d6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_x5099__x8003_" ma:index="15" nillable="true" ma:displayName="備考" ma:description="特記事項・留意事項・検索用タグ・その他を記載" ma:format="Dropdown" ma:internalName="_x5099__x8003_">
      <xsd:simpleType>
        <xsd:restriction base="dms:Text">
          <xsd:maxLength value="255"/>
        </xsd:restriction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  <xsd:element name="MediaLengthInSeconds" ma:index="19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1" nillable="true" ma:taxonomy="true" ma:internalName="lcf76f155ced4ddcb4097134ff3c332f" ma:taxonomyFieldName="MediaServiceImageTags" ma:displayName="画像タグ" ma:readOnly="false" ma:fieldId="{5cf76f15-5ced-4ddc-b409-7134ff3c332f}" ma:taxonomyMulti="true" ma:sspId="7934eefc-752e-41ba-80d8-e9b91f9630b6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3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4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66ff906-6456-4d83-89d8-d8157e4cdb7f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22" nillable="true" ma:displayName="Taxonomy Catch All Column" ma:hidden="true" ma:list="{89032705-6b73-4efe-9438-f5a0651dde29}" ma:internalName="TaxCatchAll" ma:showField="CatchAllData" ma:web="b66ff906-6456-4d83-89d8-d8157e4cdb7f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x5099__x8003_ xmlns="b0c81363-00af-4a79-be55-4bbb86b39d6c" xsi:nil="true"/>
    <lcf76f155ced4ddcb4097134ff3c332f xmlns="b0c81363-00af-4a79-be55-4bbb86b39d6c">
      <Terms xmlns="http://schemas.microsoft.com/office/infopath/2007/PartnerControls"/>
    </lcf76f155ced4ddcb4097134ff3c332f>
    <TaxCatchAll xmlns="b66ff906-6456-4d83-89d8-d8157e4cdb7f" xsi:nil="true"/>
  </documentManagement>
</p:properties>
</file>

<file path=customXml/itemProps1.xml><?xml version="1.0" encoding="utf-8"?>
<ds:datastoreItem xmlns:ds="http://schemas.openxmlformats.org/officeDocument/2006/customXml" ds:itemID="{3148CDF3-2A2B-4C08-A111-62037D215FAE}"/>
</file>

<file path=customXml/itemProps2.xml><?xml version="1.0" encoding="utf-8"?>
<ds:datastoreItem xmlns:ds="http://schemas.openxmlformats.org/officeDocument/2006/customXml" ds:itemID="{ACC5ED73-57C9-4D4A-A1E5-F3259FCF862B}"/>
</file>

<file path=customXml/itemProps3.xml><?xml version="1.0" encoding="utf-8"?>
<ds:datastoreItem xmlns:ds="http://schemas.openxmlformats.org/officeDocument/2006/customXml" ds:itemID="{3C605926-5336-4A60-8468-6E2E986922FC}"/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</TotalTime>
  <Words>56</Words>
  <Application>Microsoft Office PowerPoint</Application>
  <PresentationFormat>画面に合わせる (4:3)</PresentationFormat>
  <Paragraphs>20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HGP創英角ｺﾞｼｯｸUB</vt:lpstr>
      <vt:lpstr>ＭＳ Ｐゴシック</vt:lpstr>
      <vt:lpstr>Arial</vt:lpstr>
      <vt:lpstr>Calibri</vt:lpstr>
      <vt:lpstr>Wingdings</vt:lpstr>
      <vt:lpstr>18_オリジナルテンプレート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村山 薫</dc:creator>
  <cp:lastModifiedBy>村山 薫</cp:lastModifiedBy>
  <cp:revision>1</cp:revision>
  <dcterms:created xsi:type="dcterms:W3CDTF">2024-04-25T10:09:46Z</dcterms:created>
  <dcterms:modified xsi:type="dcterms:W3CDTF">2024-04-25T10:11:09Z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0x010100B9104E77D12A8941860F892CFDFFB833</vt:lpwstr>
  </property>
</Properties>
</file>

<file path=docProps/thumbnail.jpeg>
</file>