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Layouts/slideLayout6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notesSlides/notesSlide1.xml" ContentType="application/vnd.openxmlformats-officedocument.presentationml.notesSlide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theme/theme1.xml" ContentType="application/vnd.openxmlformats-officedocument.theme+xml"/>
  <Override PartName="/ppt/theme/theme2.xml" ContentType="application/vnd.openxmlformats-officedocument.theme+xml"/>
  <Override PartName="/ppt/notesMasters/notesMaster1.xml" ContentType="application/vnd.openxmlformats-officedocument.presentationml.notesMaster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10.xml" ContentType="application/vnd.openxmlformats-officedocument.theme+xml"/>
  <Override PartName="/ppt/theme/theme9.xml" ContentType="application/vnd.openxmlformats-officedocument.theme+xml"/>
  <Override PartName="/ppt/theme/theme11.xml" ContentType="application/vnd.openxmlformats-officedocument.theme+xml"/>
  <Override PartName="/ppt/theme/theme13.xml" ContentType="application/vnd.openxmlformats-officedocument.theme+xml"/>
  <Override PartName="/ppt/theme/theme8.xml" ContentType="application/vnd.openxmlformats-officedocument.theme+xml"/>
  <Override PartName="/ppt/theme/theme7.xml" ContentType="application/vnd.openxmlformats-officedocument.theme+xml"/>
  <Override PartName="/ppt/theme/theme14.xml" ContentType="application/vnd.openxmlformats-officedocument.theme+xml"/>
  <Override PartName="/ppt/theme/theme12.xml" ContentType="application/vnd.openxmlformats-officedocument.theme+xml"/>
  <Override PartName="/ppt/theme/theme6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68" r:id="rId1"/>
    <p:sldMasterId id="2147483772" r:id="rId2"/>
    <p:sldMasterId id="2147483776" r:id="rId3"/>
    <p:sldMasterId id="2147483781" r:id="rId4"/>
    <p:sldMasterId id="2147483785" r:id="rId5"/>
    <p:sldMasterId id="2147483790" r:id="rId6"/>
    <p:sldMasterId id="2147483795" r:id="rId7"/>
    <p:sldMasterId id="2147483800" r:id="rId8"/>
    <p:sldMasterId id="2147483805" r:id="rId9"/>
    <p:sldMasterId id="2147483809" r:id="rId10"/>
    <p:sldMasterId id="2147483813" r:id="rId11"/>
    <p:sldMasterId id="2147483818" r:id="rId12"/>
  </p:sldMasterIdLst>
  <p:notesMasterIdLst>
    <p:notesMasterId r:id="rId15"/>
  </p:notesMasterIdLst>
  <p:handoutMasterIdLst>
    <p:handoutMasterId r:id="rId16"/>
  </p:handoutMasterIdLst>
  <p:sldIdLst>
    <p:sldId id="617" r:id="rId13"/>
    <p:sldId id="610" r:id="rId14"/>
  </p:sldIdLst>
  <p:sldSz cx="9144000" cy="6858000" type="screen4x3"/>
  <p:notesSz cx="6807200" cy="9939338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15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薫" initials="薫" lastIdx="2" clrIdx="0">
    <p:extLst>
      <p:ext uri="{19B8F6BF-5375-455C-9EA6-DF929625EA0E}">
        <p15:presenceInfo xmlns:p15="http://schemas.microsoft.com/office/powerpoint/2012/main" userId="S::murayama.kaoru@dsn.co.jp::3b7b792e-0e15-488f-8482-2d7f936408c9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0000FF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FFCC99"/>
    <a:srgbClr val="FFFF66"/>
    <a:srgbClr val="3366CC"/>
    <a:srgbClr val="FFFFCC"/>
    <a:srgbClr val="FF00FF"/>
    <a:srgbClr val="66CCFF"/>
    <a:srgbClr val="FFFF00"/>
    <a:srgbClr val="66FF66"/>
    <a:srgbClr val="00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AC94558-BC1F-4AEC-A557-5E5EE756F946}" v="26" dt="2021-01-12T03:05:18.891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スタイル (中間)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スタイルなし、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66" autoAdjust="0"/>
    <p:restoredTop sz="94660"/>
  </p:normalViewPr>
  <p:slideViewPr>
    <p:cSldViewPr>
      <p:cViewPr varScale="1">
        <p:scale>
          <a:sx n="107" d="100"/>
          <a:sy n="107" d="100"/>
        </p:scale>
        <p:origin x="114" y="1134"/>
      </p:cViewPr>
      <p:guideLst>
        <p:guide orient="horz" pos="2115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111" d="100"/>
          <a:sy n="111" d="100"/>
        </p:scale>
        <p:origin x="1338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1.xml"/><Relationship Id="rId1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tableStyles" Target="tableStyles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commentAuthors" Target="commentAuthors.xml"/><Relationship Id="rId25" Type="http://schemas.openxmlformats.org/officeDocument/2006/relationships/customXml" Target="../customXml/item3.xml"/><Relationship Id="rId2" Type="http://schemas.openxmlformats.org/officeDocument/2006/relationships/slideMaster" Target="slideMasters/slideMaster2.xml"/><Relationship Id="rId16" Type="http://schemas.openxmlformats.org/officeDocument/2006/relationships/handoutMaster" Target="handoutMasters/handout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customXml" Target="../customXml/item2.xml"/><Relationship Id="rId5" Type="http://schemas.openxmlformats.org/officeDocument/2006/relationships/slideMaster" Target="slideMasters/slideMaster5.xml"/><Relationship Id="rId15" Type="http://schemas.openxmlformats.org/officeDocument/2006/relationships/notesMaster" Target="notesMasters/notesMaster1.xml"/><Relationship Id="rId23" Type="http://schemas.openxmlformats.org/officeDocument/2006/relationships/customXml" Target="../customXml/item1.xml"/><Relationship Id="rId10" Type="http://schemas.openxmlformats.org/officeDocument/2006/relationships/slideMaster" Target="slideMasters/slideMaster10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2.xml"/><Relationship Id="rId22" Type="http://schemas.microsoft.com/office/2015/10/relationships/revisionInfo" Target="revisionInfo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787" cy="49696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55838" y="0"/>
            <a:ext cx="2949787" cy="49696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438F12-685D-43D7-B837-50FE7EE6C1DF}" type="datetimeFigureOut">
              <a:rPr kumimoji="1" lang="ja-JP" altLang="en-US" smtClean="0"/>
              <a:t>2023/10/13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9440646"/>
            <a:ext cx="2949787" cy="49696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55838" y="9440646"/>
            <a:ext cx="2949787" cy="49696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8C08583-CC7D-4D1F-BAD1-9D2D8CD960A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4754004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787" cy="49696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5838" y="0"/>
            <a:ext cx="2949787" cy="49696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1296243-440D-44B2-963B-EF3AF9C3FB16}" type="datetimeFigureOut">
              <a:rPr kumimoji="1" lang="ja-JP" altLang="en-US" smtClean="0"/>
              <a:t>2023/10/13</a:t>
            </a:fld>
            <a:endParaRPr kumimoji="1" lang="ja-JP" altLang="en-US" dirty="0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920750" y="746125"/>
            <a:ext cx="4965700" cy="37258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 dirty="0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0720" y="4721186"/>
            <a:ext cx="5445760" cy="447270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40646"/>
            <a:ext cx="2949787" cy="49696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5838" y="9440646"/>
            <a:ext cx="2949787" cy="49696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706FB75-E737-4C8E-B977-015EC7C86BB9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22676432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スライド イメージ プレースホルダー 1">
            <a:extLst>
              <a:ext uri="{FF2B5EF4-FFF2-40B4-BE49-F238E27FC236}">
                <a16:creationId xmlns:a16="http://schemas.microsoft.com/office/drawing/2014/main" id="{71298F66-84E5-4C48-8C63-0FFA9294036C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7587" name="ノート プレースホルダー 2">
            <a:extLst>
              <a:ext uri="{FF2B5EF4-FFF2-40B4-BE49-F238E27FC236}">
                <a16:creationId xmlns:a16="http://schemas.microsoft.com/office/drawing/2014/main" id="{A9BA6B2D-3924-4F49-842D-DFBC211DF76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ja-JP" altLang="en-US"/>
              <a:t>■ヒアリング項目</a:t>
            </a:r>
            <a:endParaRPr lang="en-US" altLang="ja-JP" dirty="0"/>
          </a:p>
          <a:p>
            <a:r>
              <a:rPr lang="ja-JP" altLang="en-US"/>
              <a:t>・相談対応：一次受付</a:t>
            </a:r>
            <a:endParaRPr lang="en-US" altLang="ja-JP" dirty="0"/>
          </a:p>
          <a:p>
            <a:r>
              <a:rPr lang="ja-JP" altLang="en-US"/>
              <a:t>　★＝厚労省のマニュアル</a:t>
            </a:r>
            <a:endParaRPr lang="en-US" altLang="ja-JP" dirty="0"/>
          </a:p>
          <a:p>
            <a:r>
              <a:rPr lang="ja-JP" altLang="en-US"/>
              <a:t>　①～⑪＝無理に聞き出さない、「主訴」を明確にするためのヒアリング</a:t>
            </a:r>
            <a:endParaRPr lang="en-US" altLang="ja-JP" dirty="0"/>
          </a:p>
          <a:p>
            <a:r>
              <a:rPr lang="ja-JP" altLang="en-US"/>
              <a:t>　相談者のストーリを紡ぐようなヒアリングを心掛ける</a:t>
            </a:r>
          </a:p>
        </p:txBody>
      </p:sp>
      <p:sp>
        <p:nvSpPr>
          <p:cNvPr id="67588" name="スライド番号プレースホルダー 3">
            <a:extLst>
              <a:ext uri="{FF2B5EF4-FFF2-40B4-BE49-F238E27FC236}">
                <a16:creationId xmlns:a16="http://schemas.microsoft.com/office/drawing/2014/main" id="{0C39E86C-FAF4-48F0-BF05-5459277EA5F2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algn="r" defTabSz="104298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707A403-AA44-4840-BA7F-13343E138158}" type="slidenum">
              <a:rPr kumimoji="1" lang="ja-JP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ＭＳ Ｐゴシック" panose="020B0600070205080204" pitchFamily="50" charset="-128"/>
                <a:cs typeface="+mn-cs"/>
              </a:rPr>
              <a:pPr marL="0" marR="0" lvl="0" indent="0" algn="r" defTabSz="10429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1" lang="ja-JP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ＭＳ Ｐゴシック" panose="020B0600070205080204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352913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5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6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7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8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9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0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4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表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10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9" y="0"/>
            <a:ext cx="914128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08080" y="2449340"/>
            <a:ext cx="5233836" cy="522427"/>
          </a:xfrm>
          <a:noFill/>
          <a:ln w="9525">
            <a:noFill/>
            <a:miter lim="800000"/>
            <a:headEnd/>
            <a:tailEnd/>
          </a:ln>
          <a:effectLst>
            <a:outerShdw dist="53882" dir="2700000" algn="ctr" rotWithShape="0">
              <a:srgbClr val="FFFFFF"/>
            </a:outerShdw>
          </a:effectLst>
        </p:spPr>
        <p:txBody>
          <a:bodyPr>
            <a:noAutofit/>
          </a:bodyPr>
          <a:lstStyle>
            <a:lvl1pPr algn="l" rtl="0" fontAlgn="base">
              <a:lnSpc>
                <a:spcPct val="114000"/>
              </a:lnSpc>
              <a:spcBef>
                <a:spcPct val="0"/>
              </a:spcBef>
              <a:spcAft>
                <a:spcPct val="0"/>
              </a:spcAft>
              <a:defRPr kumimoji="1" lang="ja-JP" altLang="en-US" sz="3200" b="0">
                <a:solidFill>
                  <a:srgbClr val="000000"/>
                </a:solidFill>
                <a:latin typeface="HGP創英角ｺﾞｼｯｸUB" pitchFamily="50" charset="-128"/>
                <a:ea typeface="HGP創英角ｺﾞｼｯｸUB" pitchFamily="50" charset="-128"/>
                <a:cs typeface="+mj-cs"/>
              </a:defRPr>
            </a:lvl1pPr>
          </a:lstStyle>
          <a:p>
            <a:r>
              <a:rPr lang="ja-JP" altLang="en-US" dirty="0"/>
              <a:t>マスタ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508080" y="3102447"/>
            <a:ext cx="5233836" cy="391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Autofit/>
          </a:bodyPr>
          <a:lstStyle>
            <a:lvl1pPr marL="0" indent="0" algn="l" rtl="0" fontAlgn="base">
              <a:lnSpc>
                <a:spcPct val="114000"/>
              </a:lnSpc>
              <a:spcBef>
                <a:spcPct val="0"/>
              </a:spcBef>
              <a:spcAft>
                <a:spcPct val="80000"/>
              </a:spcAft>
              <a:buNone/>
              <a:defRPr kumimoji="1" lang="ja-JP" altLang="en-US" sz="2100" b="1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+mn-cs"/>
              </a:defRPr>
            </a:lvl1pPr>
            <a:lvl2pPr marL="4570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0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1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15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1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2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92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63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dirty="0"/>
              <a:t>マスタ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846855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表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104">
            <a:extLst>
              <a:ext uri="{FF2B5EF4-FFF2-40B4-BE49-F238E27FC236}">
                <a16:creationId xmlns:a16="http://schemas.microsoft.com/office/drawing/2014/main" id="{4A1866D4-38CF-4C1C-84FE-6B7C9F4A7E5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8" y="0"/>
            <a:ext cx="914128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08080" y="2449340"/>
            <a:ext cx="5233836" cy="522427"/>
          </a:xfrm>
          <a:noFill/>
          <a:ln w="9525">
            <a:noFill/>
            <a:miter lim="800000"/>
            <a:headEnd/>
            <a:tailEnd/>
          </a:ln>
          <a:effectLst>
            <a:outerShdw dist="53882" dir="2700000" algn="ctr" rotWithShape="0">
              <a:srgbClr val="FFFFFF"/>
            </a:outerShdw>
          </a:effectLst>
        </p:spPr>
        <p:txBody>
          <a:bodyPr>
            <a:noAutofit/>
          </a:bodyPr>
          <a:lstStyle>
            <a:lvl1pPr algn="l" rtl="0" fontAlgn="base">
              <a:lnSpc>
                <a:spcPct val="114000"/>
              </a:lnSpc>
              <a:spcBef>
                <a:spcPct val="0"/>
              </a:spcBef>
              <a:spcAft>
                <a:spcPct val="0"/>
              </a:spcAft>
              <a:defRPr kumimoji="1" lang="ja-JP" altLang="en-US" sz="3078" b="0">
                <a:solidFill>
                  <a:srgbClr val="000000"/>
                </a:solidFill>
                <a:latin typeface="HGP創英角ｺﾞｼｯｸUB" pitchFamily="50" charset="-128"/>
                <a:ea typeface="HGP創英角ｺﾞｼｯｸUB" pitchFamily="50" charset="-128"/>
                <a:cs typeface="+mj-cs"/>
              </a:defRPr>
            </a:lvl1pPr>
          </a:lstStyle>
          <a:p>
            <a:r>
              <a:rPr lang="ja-JP" altLang="en-US" dirty="0"/>
              <a:t>マスタ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508080" y="3102447"/>
            <a:ext cx="5233836" cy="391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Autofit/>
          </a:bodyPr>
          <a:lstStyle>
            <a:lvl1pPr marL="0" indent="0" algn="l" rtl="0" fontAlgn="base">
              <a:lnSpc>
                <a:spcPct val="114000"/>
              </a:lnSpc>
              <a:spcBef>
                <a:spcPct val="0"/>
              </a:spcBef>
              <a:spcAft>
                <a:spcPct val="80000"/>
              </a:spcAft>
              <a:buNone/>
              <a:defRPr kumimoji="1" lang="ja-JP" altLang="en-US" sz="2052" b="1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+mn-cs"/>
              </a:defRPr>
            </a:lvl1pPr>
            <a:lvl2pPr marL="4459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8919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3787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7838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297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6757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217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56766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dirty="0"/>
              <a:t>マスタ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4290118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スライド番号プレースホルダ 5">
            <a:extLst>
              <a:ext uri="{FF2B5EF4-FFF2-40B4-BE49-F238E27FC236}">
                <a16:creationId xmlns:a16="http://schemas.microsoft.com/office/drawing/2014/main" id="{1B8F95ED-DCBF-45B1-A00E-461CE258F82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4FCA83EF-C8AD-46E0-8889-A389A8A3B957}" type="slidenum">
              <a:rPr lang="ja-JP" altLang="en-US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64970834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表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104">
            <a:extLst>
              <a:ext uri="{FF2B5EF4-FFF2-40B4-BE49-F238E27FC236}">
                <a16:creationId xmlns:a16="http://schemas.microsoft.com/office/drawing/2014/main" id="{98876A6B-0B27-4F91-976A-C9CD4FA9A8B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8" y="0"/>
            <a:ext cx="914128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08080" y="2449340"/>
            <a:ext cx="5233836" cy="522427"/>
          </a:xfrm>
          <a:noFill/>
          <a:ln w="9525">
            <a:noFill/>
            <a:miter lim="800000"/>
            <a:headEnd/>
            <a:tailEnd/>
          </a:ln>
          <a:effectLst>
            <a:outerShdw dist="53882" dir="2700000" algn="ctr" rotWithShape="0">
              <a:srgbClr val="FFFFFF"/>
            </a:outerShdw>
          </a:effectLst>
        </p:spPr>
        <p:txBody>
          <a:bodyPr>
            <a:noAutofit/>
          </a:bodyPr>
          <a:lstStyle>
            <a:lvl1pPr algn="l" rtl="0" fontAlgn="base">
              <a:lnSpc>
                <a:spcPct val="114000"/>
              </a:lnSpc>
              <a:spcBef>
                <a:spcPct val="0"/>
              </a:spcBef>
              <a:spcAft>
                <a:spcPct val="0"/>
              </a:spcAft>
              <a:defRPr kumimoji="1" lang="ja-JP" altLang="en-US" sz="3078" b="0">
                <a:solidFill>
                  <a:srgbClr val="000000"/>
                </a:solidFill>
                <a:latin typeface="HGP創英角ｺﾞｼｯｸUB" pitchFamily="50" charset="-128"/>
                <a:ea typeface="HGP創英角ｺﾞｼｯｸUB" pitchFamily="50" charset="-128"/>
                <a:cs typeface="+mj-cs"/>
              </a:defRPr>
            </a:lvl1pPr>
          </a:lstStyle>
          <a:p>
            <a:r>
              <a:rPr lang="ja-JP" altLang="en-US" dirty="0"/>
              <a:t>マスタ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508080" y="3102447"/>
            <a:ext cx="5233836" cy="391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Autofit/>
          </a:bodyPr>
          <a:lstStyle>
            <a:lvl1pPr marL="0" indent="0" algn="l" rtl="0" fontAlgn="base">
              <a:lnSpc>
                <a:spcPct val="114000"/>
              </a:lnSpc>
              <a:spcBef>
                <a:spcPct val="0"/>
              </a:spcBef>
              <a:spcAft>
                <a:spcPct val="80000"/>
              </a:spcAft>
              <a:buNone/>
              <a:defRPr kumimoji="1" lang="ja-JP" altLang="en-US" sz="2052" b="1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+mn-cs"/>
              </a:defRPr>
            </a:lvl1pPr>
            <a:lvl2pPr marL="4459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8919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3787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7838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297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6757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217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56766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dirty="0"/>
              <a:t>マスタ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411998763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スライド番号プレースホルダ 5">
            <a:extLst>
              <a:ext uri="{FF2B5EF4-FFF2-40B4-BE49-F238E27FC236}">
                <a16:creationId xmlns:a16="http://schemas.microsoft.com/office/drawing/2014/main" id="{C9A01C28-C181-479A-88E4-E877403136D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291455-5FA1-4F28-8DB6-08882D4595F2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16846055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日付プレースホルダー 5">
            <a:extLst>
              <a:ext uri="{FF2B5EF4-FFF2-40B4-BE49-F238E27FC236}">
                <a16:creationId xmlns:a16="http://schemas.microsoft.com/office/drawing/2014/main" id="{11FA7088-37E1-4B15-B2B5-6D36BDBEC63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 rot="5400000">
            <a:off x="7589165" y="1081462"/>
            <a:ext cx="2011469" cy="384168"/>
          </a:xfrm>
          <a:prstGeom prst="rect">
            <a:avLst/>
          </a:prstGeom>
        </p:spPr>
        <p:txBody>
          <a:bodyPr rtlCol="0"/>
          <a:lstStyle>
            <a:lvl1pPr>
              <a:defRPr kumimoji="0">
                <a:ea typeface="HG丸ｺﾞｼｯｸM-PRO" panose="020F0600000000000000" pitchFamily="50" charset="-128"/>
              </a:defRPr>
            </a:lvl1pPr>
          </a:lstStyle>
          <a:p>
            <a:pPr>
              <a:defRPr/>
            </a:pPr>
            <a:r>
              <a:rPr lang="en-US" altLang="ja-JP" dirty="0"/>
              <a:t>Copyright 2021©DIAL SERVICE CO.,LTD. All  Rights  Reserved</a:t>
            </a:r>
          </a:p>
        </p:txBody>
      </p:sp>
      <p:sp>
        <p:nvSpPr>
          <p:cNvPr id="4" name="スライド番号プレースホルダー 6">
            <a:extLst>
              <a:ext uri="{FF2B5EF4-FFF2-40B4-BE49-F238E27FC236}">
                <a16:creationId xmlns:a16="http://schemas.microsoft.com/office/drawing/2014/main" id="{DEFAF014-5848-4818-99CD-7589C2AB3B2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604A06BD-758B-4C39-9300-662CE4B5D1AE}" type="slidenum">
              <a:rPr lang="ja-JP" altLang="en-US"/>
              <a:pPr>
                <a:defRPr/>
              </a:pPr>
              <a:t>‹#›</a:t>
            </a:fld>
            <a:endParaRPr lang="ja-JP" altLang="en-US" dirty="0"/>
          </a:p>
        </p:txBody>
      </p:sp>
      <p:sp>
        <p:nvSpPr>
          <p:cNvPr id="5" name="フッター プレースホルダー 7">
            <a:extLst>
              <a:ext uri="{FF2B5EF4-FFF2-40B4-BE49-F238E27FC236}">
                <a16:creationId xmlns:a16="http://schemas.microsoft.com/office/drawing/2014/main" id="{14B7B99E-1775-4FA2-A40B-A88AD596CBC7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>
          <a:xfrm rot="5400000">
            <a:off x="6989757" y="3736728"/>
            <a:ext cx="3200783" cy="366520"/>
          </a:xfrm>
          <a:prstGeom prst="rect">
            <a:avLst/>
          </a:prstGeom>
        </p:spPr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86702220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表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104">
            <a:extLst>
              <a:ext uri="{FF2B5EF4-FFF2-40B4-BE49-F238E27FC236}">
                <a16:creationId xmlns:a16="http://schemas.microsoft.com/office/drawing/2014/main" id="{97F92075-CB1C-4E7F-968C-4787A336AD8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8" y="0"/>
            <a:ext cx="914128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08080" y="2449340"/>
            <a:ext cx="5233836" cy="522427"/>
          </a:xfrm>
          <a:noFill/>
          <a:ln w="9525">
            <a:noFill/>
            <a:miter lim="800000"/>
            <a:headEnd/>
            <a:tailEnd/>
          </a:ln>
          <a:effectLst>
            <a:outerShdw dist="53882" dir="2700000" algn="ctr" rotWithShape="0">
              <a:srgbClr val="FFFFFF"/>
            </a:outerShdw>
          </a:effectLst>
        </p:spPr>
        <p:txBody>
          <a:bodyPr>
            <a:noAutofit/>
          </a:bodyPr>
          <a:lstStyle>
            <a:lvl1pPr algn="l" rtl="0" fontAlgn="base">
              <a:lnSpc>
                <a:spcPct val="114000"/>
              </a:lnSpc>
              <a:spcBef>
                <a:spcPct val="0"/>
              </a:spcBef>
              <a:spcAft>
                <a:spcPct val="0"/>
              </a:spcAft>
              <a:defRPr kumimoji="1" lang="ja-JP" altLang="en-US" sz="3078" b="0">
                <a:solidFill>
                  <a:srgbClr val="000000"/>
                </a:solidFill>
                <a:latin typeface="HGP創英角ｺﾞｼｯｸUB" pitchFamily="50" charset="-128"/>
                <a:ea typeface="HGP創英角ｺﾞｼｯｸUB" pitchFamily="50" charset="-128"/>
                <a:cs typeface="+mj-cs"/>
              </a:defRPr>
            </a:lvl1pPr>
          </a:lstStyle>
          <a:p>
            <a:r>
              <a:rPr lang="ja-JP" altLang="en-US" dirty="0"/>
              <a:t>マスタ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508080" y="3102447"/>
            <a:ext cx="5233836" cy="391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Autofit/>
          </a:bodyPr>
          <a:lstStyle>
            <a:lvl1pPr marL="0" indent="0" algn="l" rtl="0" fontAlgn="base">
              <a:lnSpc>
                <a:spcPct val="114000"/>
              </a:lnSpc>
              <a:spcBef>
                <a:spcPct val="0"/>
              </a:spcBef>
              <a:spcAft>
                <a:spcPct val="80000"/>
              </a:spcAft>
              <a:buNone/>
              <a:defRPr kumimoji="1" lang="ja-JP" altLang="en-US" sz="2052" b="1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+mn-cs"/>
              </a:defRPr>
            </a:lvl1pPr>
            <a:lvl2pPr marL="4459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8919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3787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7838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297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6757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217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56766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dirty="0"/>
              <a:t>マスタ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73407417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スライド番号プレースホルダ 5">
            <a:extLst>
              <a:ext uri="{FF2B5EF4-FFF2-40B4-BE49-F238E27FC236}">
                <a16:creationId xmlns:a16="http://schemas.microsoft.com/office/drawing/2014/main" id="{7BF3B0BC-18B3-418E-B259-1EADC1BCAAE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9C8CBF98-3816-432D-801B-45D77056BDA6}" type="slidenum">
              <a:rPr lang="ja-JP" altLang="en-US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58706121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日付プレースホルダー 5">
            <a:extLst>
              <a:ext uri="{FF2B5EF4-FFF2-40B4-BE49-F238E27FC236}">
                <a16:creationId xmlns:a16="http://schemas.microsoft.com/office/drawing/2014/main" id="{6AE28493-8129-41BD-BE27-F398965BDB0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 rot="5400000">
            <a:off x="7589165" y="1081462"/>
            <a:ext cx="2011469" cy="384168"/>
          </a:xfrm>
          <a:prstGeom prst="rect">
            <a:avLst/>
          </a:prstGeom>
        </p:spPr>
        <p:txBody>
          <a:bodyPr rtlCol="0"/>
          <a:lstStyle>
            <a:lvl1pPr>
              <a:defRPr kumimoji="0">
                <a:ea typeface="HG丸ｺﾞｼｯｸM-PRO" panose="020F0600000000000000" pitchFamily="50" charset="-128"/>
              </a:defRPr>
            </a:lvl1pPr>
          </a:lstStyle>
          <a:p>
            <a:pPr>
              <a:defRPr/>
            </a:pPr>
            <a:r>
              <a:rPr lang="en-US" altLang="ja-JP" dirty="0"/>
              <a:t>Copyright 2021©DIAL SERVICE CO.,LTD. All  Rights  Reserved</a:t>
            </a:r>
          </a:p>
        </p:txBody>
      </p:sp>
      <p:sp>
        <p:nvSpPr>
          <p:cNvPr id="4" name="スライド番号プレースホルダー 6">
            <a:extLst>
              <a:ext uri="{FF2B5EF4-FFF2-40B4-BE49-F238E27FC236}">
                <a16:creationId xmlns:a16="http://schemas.microsoft.com/office/drawing/2014/main" id="{138F4F90-7A64-47A3-A0EE-E0D531248B4A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F2BFEC9B-0DBD-4992-9704-A36EAD6D5179}" type="slidenum">
              <a:rPr lang="ja-JP" altLang="en-US"/>
              <a:pPr/>
              <a:t>‹#›</a:t>
            </a:fld>
            <a:endParaRPr lang="ja-JP" altLang="en-US"/>
          </a:p>
        </p:txBody>
      </p:sp>
      <p:sp>
        <p:nvSpPr>
          <p:cNvPr id="5" name="フッター プレースホルダー 7">
            <a:extLst>
              <a:ext uri="{FF2B5EF4-FFF2-40B4-BE49-F238E27FC236}">
                <a16:creationId xmlns:a16="http://schemas.microsoft.com/office/drawing/2014/main" id="{92B54A62-950E-4FC9-91E2-D6EA6B0288AB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>
          <a:xfrm rot="5400000">
            <a:off x="6989757" y="3736728"/>
            <a:ext cx="3200783" cy="366520"/>
          </a:xfrm>
          <a:prstGeom prst="rect">
            <a:avLst/>
          </a:prstGeom>
        </p:spPr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8434361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表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104">
            <a:extLst>
              <a:ext uri="{FF2B5EF4-FFF2-40B4-BE49-F238E27FC236}">
                <a16:creationId xmlns:a16="http://schemas.microsoft.com/office/drawing/2014/main" id="{A5E1F382-E389-472A-8972-3A7E8360901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8" y="0"/>
            <a:ext cx="914128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08080" y="2449340"/>
            <a:ext cx="5233836" cy="522427"/>
          </a:xfrm>
          <a:noFill/>
          <a:ln w="9525">
            <a:noFill/>
            <a:miter lim="800000"/>
            <a:headEnd/>
            <a:tailEnd/>
          </a:ln>
          <a:effectLst>
            <a:outerShdw dist="53882" dir="2700000" algn="ctr" rotWithShape="0">
              <a:srgbClr val="FFFFFF"/>
            </a:outerShdw>
          </a:effectLst>
        </p:spPr>
        <p:txBody>
          <a:bodyPr>
            <a:noAutofit/>
          </a:bodyPr>
          <a:lstStyle>
            <a:lvl1pPr algn="l" rtl="0" fontAlgn="base">
              <a:lnSpc>
                <a:spcPct val="114000"/>
              </a:lnSpc>
              <a:spcBef>
                <a:spcPct val="0"/>
              </a:spcBef>
              <a:spcAft>
                <a:spcPct val="0"/>
              </a:spcAft>
              <a:defRPr kumimoji="1" lang="ja-JP" altLang="en-US" sz="3078" b="0">
                <a:solidFill>
                  <a:srgbClr val="000000"/>
                </a:solidFill>
                <a:latin typeface="HGP創英角ｺﾞｼｯｸUB" pitchFamily="50" charset="-128"/>
                <a:ea typeface="HGP創英角ｺﾞｼｯｸUB" pitchFamily="50" charset="-128"/>
                <a:cs typeface="+mj-cs"/>
              </a:defRPr>
            </a:lvl1pPr>
          </a:lstStyle>
          <a:p>
            <a:r>
              <a:rPr lang="ja-JP" altLang="en-US" dirty="0"/>
              <a:t>マスタ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508080" y="3102447"/>
            <a:ext cx="5233836" cy="391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Autofit/>
          </a:bodyPr>
          <a:lstStyle>
            <a:lvl1pPr marL="0" indent="0" algn="l" rtl="0" fontAlgn="base">
              <a:lnSpc>
                <a:spcPct val="114000"/>
              </a:lnSpc>
              <a:spcBef>
                <a:spcPct val="0"/>
              </a:spcBef>
              <a:spcAft>
                <a:spcPct val="80000"/>
              </a:spcAft>
              <a:buNone/>
              <a:defRPr kumimoji="1" lang="ja-JP" altLang="en-US" sz="2052" b="1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+mn-cs"/>
              </a:defRPr>
            </a:lvl1pPr>
            <a:lvl2pPr marL="4459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8919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3787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7838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297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6757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217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56766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dirty="0"/>
              <a:t>マスタ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7170550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スライド番号プレースホルダ 5">
            <a:extLst>
              <a:ext uri="{FF2B5EF4-FFF2-40B4-BE49-F238E27FC236}">
                <a16:creationId xmlns:a16="http://schemas.microsoft.com/office/drawing/2014/main" id="{F487FF31-4617-493B-ABF3-E0B9187F47E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C61922-5C91-4742-880E-6E3E9D26790B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1189871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ja-JP" altLang="en-US"/>
              <a:t>マスター タイトルの書式設定</a:t>
            </a:r>
            <a:endParaRPr kumimoji="0" lang="en-US"/>
          </a:p>
        </p:txBody>
      </p:sp>
      <p:sp>
        <p:nvSpPr>
          <p:cNvPr id="6" name="日付プレースホルダー 5"/>
          <p:cNvSpPr>
            <a:spLocks noGrp="1"/>
          </p:cNvSpPr>
          <p:nvPr>
            <p:ph type="dt" sz="half" idx="10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rtlCol="0"/>
          <a:lstStyle/>
          <a:p>
            <a:r>
              <a:rPr kumimoji="0" lang="en-US" altLang="ja-JP" dirty="0">
                <a:ea typeface="HG丸ｺﾞｼｯｸM-PRO" panose="020F0600000000000000" pitchFamily="50" charset="-128"/>
              </a:rPr>
              <a:t>Copyright 2021©DIAL SERVICE CO.,LTD. All  Rights  Reserved</a:t>
            </a: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E0761F50-9C83-4204-B01F-314E5C92BF89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2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rtlCol="0"/>
          <a:lstStyle/>
          <a:p>
            <a:endParaRPr kumimoji="1" lang="ja-JP" altLang="en-US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lIns="104306" tIns="52153" rIns="104306" bIns="52153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B43EFC9-9579-4F82-8507-17B89EF6F1C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57472" y="6356933"/>
            <a:ext cx="2133962" cy="364281"/>
          </a:xfrm>
          <a:prstGeom prst="rect">
            <a:avLst/>
          </a:prstGeom>
        </p:spPr>
        <p:txBody>
          <a:bodyPr lIns="104306" tIns="52153" rIns="104306" bIns="52153"/>
          <a:lstStyle>
            <a:lvl1pPr>
              <a:defRPr>
                <a:ea typeface="ＭＳ Ｐゴシック" charset="-128"/>
              </a:defRPr>
            </a:lvl1pPr>
          </a:lstStyle>
          <a:p>
            <a:pPr>
              <a:defRPr/>
            </a:pPr>
            <a:r>
              <a:rPr lang="en-US" altLang="ja-JP"/>
              <a:t>copyright </a:t>
            </a:r>
            <a:r>
              <a:rPr lang="ja-JP" altLang="en-US"/>
              <a:t>ダイヤル・サービス㈱　</a:t>
            </a:r>
            <a:r>
              <a:rPr lang="en-US" altLang="ja-JP"/>
              <a:t>EAP</a:t>
            </a:r>
            <a:r>
              <a:rPr lang="ja-JP" altLang="en-US"/>
              <a:t>・ハラスメントグループ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ED08DEC-2544-4C84-BA35-BB193C8C1A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3567" y="6356933"/>
            <a:ext cx="2896867" cy="364281"/>
          </a:xfrm>
          <a:prstGeom prst="rect">
            <a:avLst/>
          </a:prstGeom>
        </p:spPr>
        <p:txBody>
          <a:bodyPr lIns="104306" tIns="52153" rIns="104306" bIns="52153"/>
          <a:lstStyle>
            <a:lvl1pPr>
              <a:defRPr>
                <a:ea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AA100D-A84B-4E62-B9DE-81C2AE1F97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39A8DDB8-0F3B-49F0-B7B5-A06C8B7BB251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39622933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表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10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0" y="0"/>
            <a:ext cx="914128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08080" y="2449342"/>
            <a:ext cx="5233836" cy="522427"/>
          </a:xfrm>
          <a:noFill/>
          <a:ln w="9525">
            <a:noFill/>
            <a:miter lim="800000"/>
            <a:headEnd/>
            <a:tailEnd/>
          </a:ln>
          <a:effectLst>
            <a:outerShdw dist="53882" dir="2700000" algn="ctr" rotWithShape="0">
              <a:srgbClr val="FFFFFF"/>
            </a:outerShdw>
          </a:effectLst>
        </p:spPr>
        <p:txBody>
          <a:bodyPr>
            <a:noAutofit/>
          </a:bodyPr>
          <a:lstStyle>
            <a:lvl1pPr algn="l" rtl="0" fontAlgn="base">
              <a:lnSpc>
                <a:spcPct val="114000"/>
              </a:lnSpc>
              <a:spcBef>
                <a:spcPct val="0"/>
              </a:spcBef>
              <a:spcAft>
                <a:spcPct val="0"/>
              </a:spcAft>
              <a:defRPr kumimoji="1" lang="ja-JP" altLang="en-US" sz="2400" b="0">
                <a:solidFill>
                  <a:srgbClr val="000000"/>
                </a:solidFill>
                <a:latin typeface="HGP創英角ｺﾞｼｯｸUB" pitchFamily="50" charset="-128"/>
                <a:ea typeface="HGP創英角ｺﾞｼｯｸUB" pitchFamily="50" charset="-128"/>
                <a:cs typeface="+mj-cs"/>
              </a:defRPr>
            </a:lvl1pPr>
          </a:lstStyle>
          <a:p>
            <a:r>
              <a:rPr lang="ja-JP" altLang="en-US" dirty="0"/>
              <a:t>マスタ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508080" y="3102447"/>
            <a:ext cx="5233836" cy="391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Autofit/>
          </a:bodyPr>
          <a:lstStyle>
            <a:lvl1pPr marL="0" indent="0" algn="l" rtl="0" fontAlgn="base">
              <a:lnSpc>
                <a:spcPct val="114000"/>
              </a:lnSpc>
              <a:spcBef>
                <a:spcPct val="0"/>
              </a:spcBef>
              <a:spcAft>
                <a:spcPct val="80000"/>
              </a:spcAft>
              <a:buNone/>
              <a:defRPr kumimoji="1" lang="ja-JP" altLang="en-US" sz="1575" b="1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+mn-cs"/>
              </a:defRPr>
            </a:lvl1pPr>
            <a:lvl2pPr marL="34277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5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3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1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38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66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39945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22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dirty="0"/>
              <a:t>マスタ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09511331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 lIns="104306" tIns="52153" rIns="104306" bIns="52153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26D8D62-E181-48D7-A565-71307E88715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57472" y="6356935"/>
            <a:ext cx="2133962" cy="364281"/>
          </a:xfrm>
          <a:prstGeom prst="rect">
            <a:avLst/>
          </a:prstGeom>
        </p:spPr>
        <p:txBody>
          <a:bodyPr lIns="104306" tIns="52153" rIns="104306" bIns="52153"/>
          <a:lstStyle>
            <a:lvl1pPr>
              <a:defRPr>
                <a:ea typeface="ＭＳ Ｐゴシック" charset="-128"/>
              </a:defRPr>
            </a:lvl1pPr>
          </a:lstStyle>
          <a:p>
            <a:pPr>
              <a:defRPr/>
            </a:pPr>
            <a:r>
              <a:rPr lang="en-US" altLang="ja-JP"/>
              <a:t>copyright </a:t>
            </a:r>
            <a:r>
              <a:rPr lang="ja-JP" altLang="en-US"/>
              <a:t>ダイヤル・サービス㈱　</a:t>
            </a:r>
            <a:r>
              <a:rPr lang="en-US" altLang="ja-JP"/>
              <a:t>EAP</a:t>
            </a:r>
            <a:r>
              <a:rPr lang="ja-JP" altLang="en-US"/>
              <a:t>・ハラスメントグループ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3536287-67F2-490B-94CA-542F37E15D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3568" y="6356935"/>
            <a:ext cx="2896867" cy="364281"/>
          </a:xfrm>
          <a:prstGeom prst="rect">
            <a:avLst/>
          </a:prstGeom>
        </p:spPr>
        <p:txBody>
          <a:bodyPr lIns="104306" tIns="52153" rIns="104306" bIns="52153"/>
          <a:lstStyle>
            <a:lvl1pPr>
              <a:defRPr>
                <a:ea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0158E2-89E7-4C87-A598-0196CF4E52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2EDBC2-D952-44E1-A1F6-DDF4B02A40EE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76617598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表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10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1" y="0"/>
            <a:ext cx="914128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08080" y="2449344"/>
            <a:ext cx="5233836" cy="522427"/>
          </a:xfrm>
          <a:noFill/>
          <a:ln w="9525">
            <a:noFill/>
            <a:miter lim="800000"/>
            <a:headEnd/>
            <a:tailEnd/>
          </a:ln>
          <a:effectLst>
            <a:outerShdw dist="53882" dir="2700000" algn="ctr" rotWithShape="0">
              <a:srgbClr val="FFFFFF"/>
            </a:outerShdw>
          </a:effectLst>
        </p:spPr>
        <p:txBody>
          <a:bodyPr>
            <a:noAutofit/>
          </a:bodyPr>
          <a:lstStyle>
            <a:lvl1pPr algn="l" rtl="0" fontAlgn="base">
              <a:lnSpc>
                <a:spcPct val="114000"/>
              </a:lnSpc>
              <a:spcBef>
                <a:spcPct val="0"/>
              </a:spcBef>
              <a:spcAft>
                <a:spcPct val="0"/>
              </a:spcAft>
              <a:defRPr kumimoji="1" lang="ja-JP" altLang="en-US" sz="1800" b="0">
                <a:solidFill>
                  <a:srgbClr val="000000"/>
                </a:solidFill>
                <a:latin typeface="HGP創英角ｺﾞｼｯｸUB" pitchFamily="50" charset="-128"/>
                <a:ea typeface="HGP創英角ｺﾞｼｯｸUB" pitchFamily="50" charset="-128"/>
                <a:cs typeface="+mj-cs"/>
              </a:defRPr>
            </a:lvl1pPr>
          </a:lstStyle>
          <a:p>
            <a:r>
              <a:rPr lang="ja-JP" altLang="en-US" dirty="0"/>
              <a:t>マスタ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508080" y="3102447"/>
            <a:ext cx="5233836" cy="391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Autofit/>
          </a:bodyPr>
          <a:lstStyle>
            <a:lvl1pPr marL="0" indent="0" algn="l" rtl="0" fontAlgn="base">
              <a:lnSpc>
                <a:spcPct val="114000"/>
              </a:lnSpc>
              <a:spcBef>
                <a:spcPct val="0"/>
              </a:spcBef>
              <a:spcAft>
                <a:spcPct val="80000"/>
              </a:spcAft>
              <a:buNone/>
              <a:defRPr kumimoji="1" lang="ja-JP" altLang="en-US" sz="1181" b="1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+mn-cs"/>
              </a:defRPr>
            </a:lvl1pPr>
            <a:lvl2pPr marL="2570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5141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77125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0283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2854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54250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7995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0566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dirty="0"/>
              <a:t>マスタ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33120110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4"/>
            <a:ext cx="8229600" cy="4525963"/>
          </a:xfrm>
          <a:prstGeom prst="rect">
            <a:avLst/>
          </a:prstGeom>
        </p:spPr>
        <p:txBody>
          <a:bodyPr lIns="104306" tIns="52153" rIns="104306" bIns="52153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26D8D62-E181-48D7-A565-71307E88715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57472" y="6356937"/>
            <a:ext cx="2133962" cy="364281"/>
          </a:xfrm>
          <a:prstGeom prst="rect">
            <a:avLst/>
          </a:prstGeom>
        </p:spPr>
        <p:txBody>
          <a:bodyPr lIns="104306" tIns="52153" rIns="104306" bIns="52153"/>
          <a:lstStyle>
            <a:lvl1pPr>
              <a:defRPr>
                <a:ea typeface="ＭＳ Ｐゴシック" charset="-128"/>
              </a:defRPr>
            </a:lvl1pPr>
          </a:lstStyle>
          <a:p>
            <a:pPr>
              <a:defRPr/>
            </a:pPr>
            <a:r>
              <a:rPr lang="en-US" altLang="ja-JP"/>
              <a:t>copyright </a:t>
            </a:r>
            <a:r>
              <a:rPr lang="ja-JP" altLang="en-US"/>
              <a:t>ダイヤル・サービス㈱　</a:t>
            </a:r>
            <a:r>
              <a:rPr lang="en-US" altLang="ja-JP"/>
              <a:t>EAP</a:t>
            </a:r>
            <a:r>
              <a:rPr lang="ja-JP" altLang="en-US"/>
              <a:t>・ハラスメントグループ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3536287-67F2-490B-94CA-542F37E15D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3569" y="6356937"/>
            <a:ext cx="2896867" cy="364281"/>
          </a:xfrm>
          <a:prstGeom prst="rect">
            <a:avLst/>
          </a:prstGeom>
        </p:spPr>
        <p:txBody>
          <a:bodyPr lIns="104306" tIns="52153" rIns="104306" bIns="52153"/>
          <a:lstStyle>
            <a:lvl1pPr>
              <a:defRPr>
                <a:ea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0158E2-89E7-4C87-A598-0196CF4E52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2EDBC2-D952-44E1-A1F6-DDF4B02A40EE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97050435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表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104">
            <a:extLst>
              <a:ext uri="{FF2B5EF4-FFF2-40B4-BE49-F238E27FC236}">
                <a16:creationId xmlns:a16="http://schemas.microsoft.com/office/drawing/2014/main" id="{47A21365-0652-445B-BE29-98C268229FF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8" y="0"/>
            <a:ext cx="914128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08080" y="2449340"/>
            <a:ext cx="5233836" cy="522427"/>
          </a:xfrm>
          <a:noFill/>
          <a:ln w="9525">
            <a:noFill/>
            <a:miter lim="800000"/>
            <a:headEnd/>
            <a:tailEnd/>
          </a:ln>
          <a:effectLst>
            <a:outerShdw dist="53882" dir="2700000" algn="ctr" rotWithShape="0">
              <a:srgbClr val="FFFFFF"/>
            </a:outerShdw>
          </a:effectLst>
        </p:spPr>
        <p:txBody>
          <a:bodyPr>
            <a:noAutofit/>
          </a:bodyPr>
          <a:lstStyle>
            <a:lvl1pPr algn="l" rtl="0" fontAlgn="base">
              <a:lnSpc>
                <a:spcPct val="114000"/>
              </a:lnSpc>
              <a:spcBef>
                <a:spcPct val="0"/>
              </a:spcBef>
              <a:spcAft>
                <a:spcPct val="0"/>
              </a:spcAft>
              <a:defRPr kumimoji="1" lang="ja-JP" altLang="en-US" sz="3078" b="0">
                <a:solidFill>
                  <a:srgbClr val="000000"/>
                </a:solidFill>
                <a:latin typeface="HGP創英角ｺﾞｼｯｸUB" pitchFamily="50" charset="-128"/>
                <a:ea typeface="HGP創英角ｺﾞｼｯｸUB" pitchFamily="50" charset="-128"/>
                <a:cs typeface="+mj-cs"/>
              </a:defRPr>
            </a:lvl1pPr>
          </a:lstStyle>
          <a:p>
            <a:r>
              <a:rPr lang="ja-JP" altLang="en-US" dirty="0"/>
              <a:t>マスタ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508080" y="3102447"/>
            <a:ext cx="5233836" cy="391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Autofit/>
          </a:bodyPr>
          <a:lstStyle>
            <a:lvl1pPr marL="0" indent="0" algn="l" rtl="0" fontAlgn="base">
              <a:lnSpc>
                <a:spcPct val="114000"/>
              </a:lnSpc>
              <a:spcBef>
                <a:spcPct val="0"/>
              </a:spcBef>
              <a:spcAft>
                <a:spcPct val="80000"/>
              </a:spcAft>
              <a:buNone/>
              <a:defRPr kumimoji="1" lang="ja-JP" altLang="en-US" sz="2052" b="1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+mn-cs"/>
              </a:defRPr>
            </a:lvl1pPr>
            <a:lvl2pPr marL="4459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8919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3787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7838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297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6757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217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56766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dirty="0"/>
              <a:t>マスタ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37535271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スライド番号プレースホルダ 5">
            <a:extLst>
              <a:ext uri="{FF2B5EF4-FFF2-40B4-BE49-F238E27FC236}">
                <a16:creationId xmlns:a16="http://schemas.microsoft.com/office/drawing/2014/main" id="{C5F9AFEC-D53A-4BF2-8FE2-077FC3D4B10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881D185C-9597-4B39-9A69-FD65ACC40242}" type="slidenum">
              <a:rPr lang="ja-JP" altLang="en-US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66138932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日付プレースホルダー 5">
            <a:extLst>
              <a:ext uri="{FF2B5EF4-FFF2-40B4-BE49-F238E27FC236}">
                <a16:creationId xmlns:a16="http://schemas.microsoft.com/office/drawing/2014/main" id="{299EBF27-8E6D-491F-9489-58967C5B34F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 rot="5400000">
            <a:off x="7589165" y="1081462"/>
            <a:ext cx="2011469" cy="384168"/>
          </a:xfrm>
          <a:prstGeom prst="rect">
            <a:avLst/>
          </a:prstGeom>
        </p:spPr>
        <p:txBody>
          <a:bodyPr rtlCol="0"/>
          <a:lstStyle>
            <a:lvl1pPr>
              <a:defRPr kumimoji="0">
                <a:ea typeface="HG丸ｺﾞｼｯｸM-PRO" panose="020F0600000000000000" pitchFamily="50" charset="-128"/>
              </a:defRPr>
            </a:lvl1pPr>
          </a:lstStyle>
          <a:p>
            <a:pPr>
              <a:defRPr/>
            </a:pPr>
            <a:r>
              <a:rPr lang="en-US" altLang="ja-JP" dirty="0"/>
              <a:t>Copyright 2021©DIAL SERVICE CO.,LTD. All  Rights  Reserved</a:t>
            </a:r>
          </a:p>
        </p:txBody>
      </p:sp>
      <p:sp>
        <p:nvSpPr>
          <p:cNvPr id="4" name="スライド番号プレースホルダー 6">
            <a:extLst>
              <a:ext uri="{FF2B5EF4-FFF2-40B4-BE49-F238E27FC236}">
                <a16:creationId xmlns:a16="http://schemas.microsoft.com/office/drawing/2014/main" id="{C9A45E31-6E69-4634-ADA0-327A3813E56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A4E5F65-D815-4566-B20C-51B0E1227459}" type="slidenum">
              <a:rPr lang="ja-JP" altLang="en-US"/>
              <a:pPr/>
              <a:t>‹#›</a:t>
            </a:fld>
            <a:endParaRPr lang="ja-JP" altLang="en-US"/>
          </a:p>
        </p:txBody>
      </p:sp>
      <p:sp>
        <p:nvSpPr>
          <p:cNvPr id="5" name="フッター プレースホルダー 7">
            <a:extLst>
              <a:ext uri="{FF2B5EF4-FFF2-40B4-BE49-F238E27FC236}">
                <a16:creationId xmlns:a16="http://schemas.microsoft.com/office/drawing/2014/main" id="{AE389BD6-5355-4C64-B295-7F774F75000C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>
          <a:xfrm rot="5400000">
            <a:off x="6989757" y="3736728"/>
            <a:ext cx="3200783" cy="366520"/>
          </a:xfrm>
          <a:prstGeom prst="rect">
            <a:avLst/>
          </a:prstGeom>
        </p:spPr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77527906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表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104">
            <a:extLst>
              <a:ext uri="{FF2B5EF4-FFF2-40B4-BE49-F238E27FC236}">
                <a16:creationId xmlns:a16="http://schemas.microsoft.com/office/drawing/2014/main" id="{A5E1F382-E389-472A-8972-3A7E8360901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8" y="0"/>
            <a:ext cx="914128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08080" y="2449340"/>
            <a:ext cx="5233836" cy="522427"/>
          </a:xfrm>
          <a:noFill/>
          <a:ln w="9525">
            <a:noFill/>
            <a:miter lim="800000"/>
            <a:headEnd/>
            <a:tailEnd/>
          </a:ln>
          <a:effectLst>
            <a:outerShdw dist="53882" dir="2700000" algn="ctr" rotWithShape="0">
              <a:srgbClr val="FFFFFF"/>
            </a:outerShdw>
          </a:effectLst>
        </p:spPr>
        <p:txBody>
          <a:bodyPr>
            <a:noAutofit/>
          </a:bodyPr>
          <a:lstStyle>
            <a:lvl1pPr algn="l" rtl="0" fontAlgn="base">
              <a:lnSpc>
                <a:spcPct val="114000"/>
              </a:lnSpc>
              <a:spcBef>
                <a:spcPct val="0"/>
              </a:spcBef>
              <a:spcAft>
                <a:spcPct val="0"/>
              </a:spcAft>
              <a:defRPr kumimoji="1" lang="ja-JP" altLang="en-US" sz="3078" b="0">
                <a:solidFill>
                  <a:srgbClr val="000000"/>
                </a:solidFill>
                <a:latin typeface="HGP創英角ｺﾞｼｯｸUB" pitchFamily="50" charset="-128"/>
                <a:ea typeface="HGP創英角ｺﾞｼｯｸUB" pitchFamily="50" charset="-128"/>
                <a:cs typeface="+mj-cs"/>
              </a:defRPr>
            </a:lvl1pPr>
          </a:lstStyle>
          <a:p>
            <a:r>
              <a:rPr lang="ja-JP" altLang="en-US" dirty="0"/>
              <a:t>マスタ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508080" y="3102447"/>
            <a:ext cx="5233836" cy="391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Autofit/>
          </a:bodyPr>
          <a:lstStyle>
            <a:lvl1pPr marL="0" indent="0" algn="l" rtl="0" fontAlgn="base">
              <a:lnSpc>
                <a:spcPct val="114000"/>
              </a:lnSpc>
              <a:spcBef>
                <a:spcPct val="0"/>
              </a:spcBef>
              <a:spcAft>
                <a:spcPct val="80000"/>
              </a:spcAft>
              <a:buNone/>
              <a:defRPr kumimoji="1" lang="ja-JP" altLang="en-US" sz="2052" b="1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+mn-cs"/>
              </a:defRPr>
            </a:lvl1pPr>
            <a:lvl2pPr marL="4459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8919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3787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7838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297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6757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217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56766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dirty="0"/>
              <a:t>マスタ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9556558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スライド番号プレースホルダ 5">
            <a:extLst>
              <a:ext uri="{FF2B5EF4-FFF2-40B4-BE49-F238E27FC236}">
                <a16:creationId xmlns:a16="http://schemas.microsoft.com/office/drawing/2014/main" id="{F487FF31-4617-493B-ABF3-E0B9187F47E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C61922-5C91-4742-880E-6E3E9D26790B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0397412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表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10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8" y="0"/>
            <a:ext cx="914128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08080" y="2449340"/>
            <a:ext cx="5233836" cy="522427"/>
          </a:xfrm>
          <a:noFill/>
          <a:ln w="9525">
            <a:noFill/>
            <a:miter lim="800000"/>
            <a:headEnd/>
            <a:tailEnd/>
          </a:ln>
          <a:effectLst>
            <a:outerShdw dist="53882" dir="2700000" algn="ctr" rotWithShape="0">
              <a:srgbClr val="FFFFFF"/>
            </a:outerShdw>
          </a:effectLst>
        </p:spPr>
        <p:txBody>
          <a:bodyPr>
            <a:noAutofit/>
          </a:bodyPr>
          <a:lstStyle>
            <a:lvl1pPr algn="l" rtl="0" fontAlgn="base">
              <a:lnSpc>
                <a:spcPct val="114000"/>
              </a:lnSpc>
              <a:spcBef>
                <a:spcPct val="0"/>
              </a:spcBef>
              <a:spcAft>
                <a:spcPct val="0"/>
              </a:spcAft>
              <a:defRPr kumimoji="1" lang="ja-JP" altLang="en-US" sz="3200" b="0">
                <a:solidFill>
                  <a:srgbClr val="000000"/>
                </a:solidFill>
                <a:latin typeface="HGP創英角ｺﾞｼｯｸUB" pitchFamily="50" charset="-128"/>
                <a:ea typeface="HGP創英角ｺﾞｼｯｸUB" pitchFamily="50" charset="-128"/>
                <a:cs typeface="+mj-cs"/>
              </a:defRPr>
            </a:lvl1pPr>
          </a:lstStyle>
          <a:p>
            <a:r>
              <a:rPr lang="ja-JP" altLang="en-US" dirty="0"/>
              <a:t>マスタ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508080" y="3102447"/>
            <a:ext cx="5233836" cy="391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Autofit/>
          </a:bodyPr>
          <a:lstStyle>
            <a:lvl1pPr marL="0" indent="0" algn="l" rtl="0" fontAlgn="base">
              <a:lnSpc>
                <a:spcPct val="114000"/>
              </a:lnSpc>
              <a:spcBef>
                <a:spcPct val="0"/>
              </a:spcBef>
              <a:spcAft>
                <a:spcPct val="80000"/>
              </a:spcAft>
              <a:buNone/>
              <a:defRPr kumimoji="1" lang="ja-JP" altLang="en-US" sz="2100" b="1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+mn-cs"/>
              </a:defRPr>
            </a:lvl1pPr>
            <a:lvl2pPr marL="4571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2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3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4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5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7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98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694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dirty="0"/>
              <a:t>マスタ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633726543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lIns="104306" tIns="52153" rIns="104306" bIns="52153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B43EFC9-9579-4F82-8507-17B89EF6F1C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57472" y="6356933"/>
            <a:ext cx="2133962" cy="364281"/>
          </a:xfrm>
          <a:prstGeom prst="rect">
            <a:avLst/>
          </a:prstGeom>
        </p:spPr>
        <p:txBody>
          <a:bodyPr lIns="104306" tIns="52153" rIns="104306" bIns="52153"/>
          <a:lstStyle>
            <a:lvl1pPr>
              <a:defRPr>
                <a:ea typeface="ＭＳ Ｐゴシック" charset="-128"/>
              </a:defRPr>
            </a:lvl1pPr>
          </a:lstStyle>
          <a:p>
            <a:pPr>
              <a:defRPr/>
            </a:pPr>
            <a:r>
              <a:rPr lang="en-US" altLang="ja-JP" dirty="0"/>
              <a:t>copyright </a:t>
            </a:r>
            <a:r>
              <a:rPr lang="ja-JP" altLang="en-US"/>
              <a:t>ダイヤル・サービス㈱　</a:t>
            </a:r>
            <a:r>
              <a:rPr lang="en-US" altLang="ja-JP" dirty="0"/>
              <a:t>EAP</a:t>
            </a:r>
            <a:r>
              <a:rPr lang="ja-JP" altLang="en-US"/>
              <a:t>・ハラスメントグループ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ED08DEC-2544-4C84-BA35-BB193C8C1A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3567" y="6356933"/>
            <a:ext cx="2896867" cy="364281"/>
          </a:xfrm>
          <a:prstGeom prst="rect">
            <a:avLst/>
          </a:prstGeom>
        </p:spPr>
        <p:txBody>
          <a:bodyPr lIns="104306" tIns="52153" rIns="104306" bIns="52153"/>
          <a:lstStyle>
            <a:lvl1pPr>
              <a:defRPr>
                <a:ea typeface="ＭＳ Ｐゴシック" charset="-128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AA100D-A84B-4E62-B9DE-81C2AE1F97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39A8DDB8-0F3B-49F0-B7B5-A06C8B7BB251}" type="slidenum">
              <a:rPr lang="en-US" altLang="ja-JP"/>
              <a:pPr>
                <a:defRPr/>
              </a:pPr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133780033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日付プレースホルダー 5">
            <a:extLst>
              <a:ext uri="{FF2B5EF4-FFF2-40B4-BE49-F238E27FC236}">
                <a16:creationId xmlns:a16="http://schemas.microsoft.com/office/drawing/2014/main" id="{6B35B664-3A81-4E58-9B57-AEB1072768F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 rot="5400000">
            <a:off x="7589165" y="1081462"/>
            <a:ext cx="2011469" cy="384168"/>
          </a:xfrm>
          <a:prstGeom prst="rect">
            <a:avLst/>
          </a:prstGeom>
        </p:spPr>
        <p:txBody>
          <a:bodyPr rtlCol="0"/>
          <a:lstStyle>
            <a:lvl1pPr>
              <a:defRPr kumimoji="0">
                <a:ea typeface="HG丸ｺﾞｼｯｸM-PRO" panose="020F0600000000000000" pitchFamily="50" charset="-128"/>
              </a:defRPr>
            </a:lvl1pPr>
          </a:lstStyle>
          <a:p>
            <a:pPr>
              <a:defRPr/>
            </a:pPr>
            <a:r>
              <a:rPr lang="en-US" altLang="ja-JP" dirty="0"/>
              <a:t>Copyright 2021©DIAL SERVICE CO.,LTD. All  Rights  Reserved</a:t>
            </a:r>
          </a:p>
        </p:txBody>
      </p:sp>
      <p:sp>
        <p:nvSpPr>
          <p:cNvPr id="4" name="スライド番号プレースホルダー 6">
            <a:extLst>
              <a:ext uri="{FF2B5EF4-FFF2-40B4-BE49-F238E27FC236}">
                <a16:creationId xmlns:a16="http://schemas.microsoft.com/office/drawing/2014/main" id="{6297598F-DD51-4E70-BA61-2EE61C6D5D9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1A627DBE-E225-4BFA-9135-496C6CC7B284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  <p:sp>
        <p:nvSpPr>
          <p:cNvPr id="5" name="フッター プレースホルダー 7">
            <a:extLst>
              <a:ext uri="{FF2B5EF4-FFF2-40B4-BE49-F238E27FC236}">
                <a16:creationId xmlns:a16="http://schemas.microsoft.com/office/drawing/2014/main" id="{6A2C2566-A491-4AF4-8D4F-E7BA40F31722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>
          <a:xfrm rot="5400000">
            <a:off x="6989757" y="3736728"/>
            <a:ext cx="3200783" cy="366520"/>
          </a:xfrm>
          <a:prstGeom prst="rect">
            <a:avLst/>
          </a:prstGeom>
        </p:spPr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3500808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スライド番号プレースホルダ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AF430E-F670-4E1D-A8BC-32C4FD7E5512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5265758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表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104">
            <a:extLst>
              <a:ext uri="{FF2B5EF4-FFF2-40B4-BE49-F238E27FC236}">
                <a16:creationId xmlns:a16="http://schemas.microsoft.com/office/drawing/2014/main" id="{091FA819-6785-4122-933E-176685A21FE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8" y="0"/>
            <a:ext cx="914128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08081" y="2449341"/>
            <a:ext cx="5233836" cy="522427"/>
          </a:xfrm>
          <a:noFill/>
          <a:ln w="9525">
            <a:noFill/>
            <a:miter lim="800000"/>
            <a:headEnd/>
            <a:tailEnd/>
          </a:ln>
          <a:effectLst>
            <a:outerShdw dist="53882" dir="2700000" algn="ctr" rotWithShape="0">
              <a:srgbClr val="FFFFFF"/>
            </a:outerShdw>
          </a:effectLst>
        </p:spPr>
        <p:txBody>
          <a:bodyPr>
            <a:noAutofit/>
          </a:bodyPr>
          <a:lstStyle>
            <a:lvl1pPr algn="l" rtl="0" fontAlgn="base">
              <a:lnSpc>
                <a:spcPct val="114000"/>
              </a:lnSpc>
              <a:spcBef>
                <a:spcPct val="0"/>
              </a:spcBef>
              <a:spcAft>
                <a:spcPct val="0"/>
              </a:spcAft>
              <a:defRPr kumimoji="1" lang="ja-JP" altLang="en-US" sz="2449" b="0">
                <a:solidFill>
                  <a:srgbClr val="000000"/>
                </a:solidFill>
                <a:latin typeface="HGP創英角ｺﾞｼｯｸUB" pitchFamily="50" charset="-128"/>
                <a:ea typeface="HGP創英角ｺﾞｼｯｸUB" pitchFamily="50" charset="-128"/>
                <a:cs typeface="+mj-cs"/>
              </a:defRPr>
            </a:lvl1pPr>
          </a:lstStyle>
          <a:p>
            <a:r>
              <a:rPr lang="ja-JP" altLang="en-US" dirty="0"/>
              <a:t>マスタ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508081" y="3102447"/>
            <a:ext cx="5233836" cy="391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Autofit/>
          </a:bodyPr>
          <a:lstStyle>
            <a:lvl1pPr marL="0" indent="0" algn="l" rtl="0" fontAlgn="base">
              <a:lnSpc>
                <a:spcPct val="114000"/>
              </a:lnSpc>
              <a:spcBef>
                <a:spcPct val="0"/>
              </a:spcBef>
              <a:spcAft>
                <a:spcPct val="80000"/>
              </a:spcAft>
              <a:buNone/>
              <a:defRPr kumimoji="1" lang="ja-JP" altLang="en-US" sz="1633" b="1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+mn-cs"/>
              </a:defRPr>
            </a:lvl1pPr>
            <a:lvl2pPr marL="35476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7095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643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4190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738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1286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833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83815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dirty="0"/>
              <a:t>マスタ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41354980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スライド番号プレースホルダ 5">
            <a:extLst>
              <a:ext uri="{FF2B5EF4-FFF2-40B4-BE49-F238E27FC236}">
                <a16:creationId xmlns:a16="http://schemas.microsoft.com/office/drawing/2014/main" id="{17E7DF34-0F7D-4DE8-AF1A-EB7456A4E5D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654F2520-D3D5-4E88-A424-8D17EFD64906}" type="slidenum">
              <a:rPr lang="ja-JP" altLang="en-US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0827631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5C7428A-8E12-4A23-A654-AEDD017ACBD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57473" y="18718"/>
            <a:ext cx="2895509" cy="328286"/>
          </a:xfrm>
          <a:prstGeom prst="rect">
            <a:avLst/>
          </a:prstGeom>
        </p:spPr>
        <p:txBody>
          <a:bodyPr lIns="104306" tIns="52153" rIns="104306" bIns="52153"/>
          <a:lstStyle>
            <a:lvl1pPr>
              <a:defRPr>
                <a:solidFill>
                  <a:srgbClr val="073E87"/>
                </a:solidFill>
                <a:ea typeface="ＭＳ Ｐゴシック" charset="-128"/>
              </a:defRPr>
            </a:lvl1pPr>
          </a:lstStyle>
          <a:p>
            <a:pPr>
              <a:defRPr/>
            </a:pPr>
            <a:fld id="{95919337-16E9-498B-A49C-B38B813B7976}" type="datetime1">
              <a:rPr lang="ja-JP" altLang="en-US"/>
              <a:pPr>
                <a:defRPr/>
              </a:pPr>
              <a:t>2023/10/13</a:t>
            </a:fld>
            <a:endParaRPr lang="ja-JP" alt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C8ABC55-84B6-4782-AAA5-685716978E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51135" y="35998"/>
            <a:ext cx="4114528" cy="329725"/>
          </a:xfrm>
          <a:prstGeom prst="rect">
            <a:avLst/>
          </a:prstGeom>
        </p:spPr>
        <p:txBody>
          <a:bodyPr lIns="104306" tIns="52153" rIns="104306" bIns="52153"/>
          <a:lstStyle>
            <a:lvl1pPr>
              <a:defRPr>
                <a:solidFill>
                  <a:srgbClr val="073E87"/>
                </a:solidFill>
                <a:ea typeface="ＭＳ Ｐゴシック" charset="-128"/>
              </a:defRPr>
            </a:lvl1pPr>
          </a:lstStyle>
          <a:p>
            <a:pPr>
              <a:defRPr/>
            </a:pPr>
            <a:r>
              <a:rPr lang="en-US" altLang="ja-JP"/>
              <a:t>copyright </a:t>
            </a:r>
            <a:r>
              <a:rPr lang="ja-JP" altLang="en-US"/>
              <a:t>ﾀﾞｲﾔﾙ・ｻｰﾋﾞｽ㈱　</a:t>
            </a:r>
            <a:r>
              <a:rPr lang="en-US" altLang="ja-JP"/>
              <a:t>EAP</a:t>
            </a:r>
            <a:r>
              <a:rPr lang="ja-JP" altLang="en-US"/>
              <a:t>・ﾊﾗｽﾒﾝﾄｸﾞﾙｰﾌﾟ</a:t>
            </a:r>
            <a:endParaRPr lang="ja-JP" alt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7AE8E8A-9591-4588-8EA5-BE3CA143B6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073E87"/>
                </a:solidFill>
              </a:defRPr>
            </a:lvl1pPr>
          </a:lstStyle>
          <a:p>
            <a:fld id="{7E1EE29F-68CC-4A87-88C4-F147326FEB3D}" type="slidenum">
              <a:rPr lang="ja-JP" altLang="en-US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588803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表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104">
            <a:extLst>
              <a:ext uri="{FF2B5EF4-FFF2-40B4-BE49-F238E27FC236}">
                <a16:creationId xmlns:a16="http://schemas.microsoft.com/office/drawing/2014/main" id="{4A1866D4-38CF-4C1C-84FE-6B7C9F4A7E5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8" y="0"/>
            <a:ext cx="914128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08080" y="2449340"/>
            <a:ext cx="5233836" cy="522427"/>
          </a:xfrm>
          <a:noFill/>
          <a:ln w="9525">
            <a:noFill/>
            <a:miter lim="800000"/>
            <a:headEnd/>
            <a:tailEnd/>
          </a:ln>
          <a:effectLst>
            <a:outerShdw dist="53882" dir="2700000" algn="ctr" rotWithShape="0">
              <a:srgbClr val="FFFFFF"/>
            </a:outerShdw>
          </a:effectLst>
        </p:spPr>
        <p:txBody>
          <a:bodyPr>
            <a:noAutofit/>
          </a:bodyPr>
          <a:lstStyle>
            <a:lvl1pPr algn="l" rtl="0" fontAlgn="base">
              <a:lnSpc>
                <a:spcPct val="114000"/>
              </a:lnSpc>
              <a:spcBef>
                <a:spcPct val="0"/>
              </a:spcBef>
              <a:spcAft>
                <a:spcPct val="0"/>
              </a:spcAft>
              <a:defRPr kumimoji="1" lang="ja-JP" altLang="en-US" sz="3078" b="0">
                <a:solidFill>
                  <a:srgbClr val="000000"/>
                </a:solidFill>
                <a:latin typeface="HGP創英角ｺﾞｼｯｸUB" pitchFamily="50" charset="-128"/>
                <a:ea typeface="HGP創英角ｺﾞｼｯｸUB" pitchFamily="50" charset="-128"/>
                <a:cs typeface="+mj-cs"/>
              </a:defRPr>
            </a:lvl1pPr>
          </a:lstStyle>
          <a:p>
            <a:r>
              <a:rPr lang="ja-JP" altLang="en-US" dirty="0"/>
              <a:t>マスタ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508080" y="3102447"/>
            <a:ext cx="5233836" cy="391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Autofit/>
          </a:bodyPr>
          <a:lstStyle>
            <a:lvl1pPr marL="0" indent="0" algn="l" rtl="0" fontAlgn="base">
              <a:lnSpc>
                <a:spcPct val="114000"/>
              </a:lnSpc>
              <a:spcBef>
                <a:spcPct val="0"/>
              </a:spcBef>
              <a:spcAft>
                <a:spcPct val="80000"/>
              </a:spcAft>
              <a:buNone/>
              <a:defRPr kumimoji="1" lang="ja-JP" altLang="en-US" sz="2052" b="1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+mn-cs"/>
              </a:defRPr>
            </a:lvl1pPr>
            <a:lvl2pPr marL="4459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8919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3787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7838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297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6757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217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56766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dirty="0"/>
              <a:t>マスタ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5286203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スライド番号プレースホルダ 5">
            <a:extLst>
              <a:ext uri="{FF2B5EF4-FFF2-40B4-BE49-F238E27FC236}">
                <a16:creationId xmlns:a16="http://schemas.microsoft.com/office/drawing/2014/main" id="{1B8F95ED-DCBF-45B1-A00E-461CE258F82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4FCA83EF-C8AD-46E0-8889-A389A8A3B957}" type="slidenum">
              <a:rPr lang="ja-JP" altLang="en-US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1850919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eg"/></Relationships>
</file>

<file path=ppt/slideMasters/_rels/slideMaster10.xml.rels><?xml version="1.0" encoding="UTF-8" standalone="yes"?>
<Relationships xmlns="http://schemas.openxmlformats.org/package/2006/relationships"><Relationship Id="rId3" Type="http://schemas.openxmlformats.org/officeDocument/2006/relationships/theme" Target="../theme/theme10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4" Type="http://schemas.openxmlformats.org/officeDocument/2006/relationships/image" Target="../media/image1.jpeg"/></Relationships>
</file>

<file path=ppt/slideMasters/_rels/slideMaster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7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5" Type="http://schemas.openxmlformats.org/officeDocument/2006/relationships/image" Target="../media/image3.jpeg"/><Relationship Id="rId4" Type="http://schemas.openxmlformats.org/officeDocument/2006/relationships/theme" Target="../theme/theme11.xml"/></Relationships>
</file>

<file path=ppt/slideMasters/_rels/slideMaster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0.xml"/><Relationship Id="rId2" Type="http://schemas.openxmlformats.org/officeDocument/2006/relationships/slideLayout" Target="../slideLayouts/slideLayout29.xml"/><Relationship Id="rId1" Type="http://schemas.openxmlformats.org/officeDocument/2006/relationships/slideLayout" Target="../slideLayouts/slideLayout28.xml"/><Relationship Id="rId6" Type="http://schemas.openxmlformats.org/officeDocument/2006/relationships/image" Target="../media/image3.jpeg"/><Relationship Id="rId5" Type="http://schemas.openxmlformats.org/officeDocument/2006/relationships/theme" Target="../theme/theme12.xml"/><Relationship Id="rId4" Type="http://schemas.openxmlformats.org/officeDocument/2006/relationships/slideLayout" Target="../slideLayouts/slideLayout3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.jpe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3.jpeg"/><Relationship Id="rId4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theme" Target="../theme/theme4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3.jpeg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theme" Target="../theme/theme5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3.jpeg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3.jpeg"/><Relationship Id="rId4" Type="http://schemas.openxmlformats.org/officeDocument/2006/relationships/theme" Target="../theme/theme6.xml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5" Type="http://schemas.openxmlformats.org/officeDocument/2006/relationships/image" Target="../media/image3.jpeg"/><Relationship Id="rId4" Type="http://schemas.openxmlformats.org/officeDocument/2006/relationships/theme" Target="../theme/theme7.xml"/></Relationships>
</file>

<file path=ppt/slideMasters/_rels/slideMaster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0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3.jpeg"/><Relationship Id="rId4" Type="http://schemas.openxmlformats.org/officeDocument/2006/relationships/theme" Target="../theme/theme8.xml"/></Relationships>
</file>

<file path=ppt/slideMasters/_rels/slideMaster9.xml.rels><?xml version="1.0" encoding="UTF-8" standalone="yes"?>
<Relationships xmlns="http://schemas.openxmlformats.org/package/2006/relationships"><Relationship Id="rId3" Type="http://schemas.openxmlformats.org/officeDocument/2006/relationships/theme" Target="../theme/theme9.xml"/><Relationship Id="rId2" Type="http://schemas.openxmlformats.org/officeDocument/2006/relationships/slideLayout" Target="../slideLayouts/slideLayout22.xml"/><Relationship Id="rId1" Type="http://schemas.openxmlformats.org/officeDocument/2006/relationships/slideLayout" Target="../slideLayouts/slideLayout21.xml"/><Relationship Id="rId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図 10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4810" b="37180"/>
          <a:stretch>
            <a:fillRect/>
          </a:stretch>
        </p:blipFill>
        <p:spPr bwMode="auto">
          <a:xfrm>
            <a:off x="1358" y="725684"/>
            <a:ext cx="9142642" cy="3426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027" name="Codos_Grid_201008" hidden="1"/>
          <p:cNvGrpSpPr>
            <a:grpSpLocks/>
          </p:cNvGrpSpPr>
          <p:nvPr/>
        </p:nvGrpSpPr>
        <p:grpSpPr bwMode="auto">
          <a:xfrm>
            <a:off x="754760" y="1125962"/>
            <a:ext cx="7634480" cy="4964598"/>
            <a:chOff x="449454" y="1189814"/>
            <a:chExt cx="8928993" cy="5472608"/>
          </a:xfrm>
        </p:grpSpPr>
        <p:sp>
          <p:nvSpPr>
            <p:cNvPr id="1030" name="Line 99" hidden="1"/>
            <p:cNvSpPr>
              <a:spLocks noChangeShapeType="1"/>
            </p:cNvSpPr>
            <p:nvPr userDrawn="1"/>
          </p:nvSpPr>
          <p:spPr bwMode="auto">
            <a:xfrm>
              <a:off x="4771268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179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031" name="Line 99" hidden="1"/>
            <p:cNvSpPr>
              <a:spLocks noChangeShapeType="1"/>
            </p:cNvSpPr>
            <p:nvPr userDrawn="1"/>
          </p:nvSpPr>
          <p:spPr bwMode="auto">
            <a:xfrm>
              <a:off x="3185758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179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032" name="Line 99" hidden="1"/>
            <p:cNvSpPr>
              <a:spLocks noChangeShapeType="1"/>
            </p:cNvSpPr>
            <p:nvPr userDrawn="1"/>
          </p:nvSpPr>
          <p:spPr bwMode="auto">
            <a:xfrm>
              <a:off x="3041742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179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033" name="Line 99" hidden="1"/>
            <p:cNvSpPr>
              <a:spLocks noChangeShapeType="1"/>
            </p:cNvSpPr>
            <p:nvPr userDrawn="1"/>
          </p:nvSpPr>
          <p:spPr bwMode="auto">
            <a:xfrm>
              <a:off x="2897726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179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034" name="Line 99" hidden="1"/>
            <p:cNvSpPr>
              <a:spLocks noChangeShapeType="1"/>
            </p:cNvSpPr>
            <p:nvPr userDrawn="1"/>
          </p:nvSpPr>
          <p:spPr bwMode="auto">
            <a:xfrm>
              <a:off x="2753710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179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035" name="Line 99" hidden="1"/>
            <p:cNvSpPr>
              <a:spLocks noChangeShapeType="1"/>
            </p:cNvSpPr>
            <p:nvPr userDrawn="1"/>
          </p:nvSpPr>
          <p:spPr bwMode="auto">
            <a:xfrm>
              <a:off x="2609694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179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036" name="Line 99" hidden="1"/>
            <p:cNvSpPr>
              <a:spLocks noChangeShapeType="1"/>
            </p:cNvSpPr>
            <p:nvPr userDrawn="1"/>
          </p:nvSpPr>
          <p:spPr bwMode="auto">
            <a:xfrm>
              <a:off x="2465678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179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037" name="Line 99" hidden="1"/>
            <p:cNvSpPr>
              <a:spLocks noChangeShapeType="1"/>
            </p:cNvSpPr>
            <p:nvPr userDrawn="1"/>
          </p:nvSpPr>
          <p:spPr bwMode="auto">
            <a:xfrm>
              <a:off x="2321662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179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038" name="Line 99" hidden="1"/>
            <p:cNvSpPr>
              <a:spLocks noChangeShapeType="1"/>
            </p:cNvSpPr>
            <p:nvPr userDrawn="1"/>
          </p:nvSpPr>
          <p:spPr bwMode="auto">
            <a:xfrm>
              <a:off x="2177646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179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039" name="Line 99" hidden="1"/>
            <p:cNvSpPr>
              <a:spLocks noChangeShapeType="1"/>
            </p:cNvSpPr>
            <p:nvPr userDrawn="1"/>
          </p:nvSpPr>
          <p:spPr bwMode="auto">
            <a:xfrm>
              <a:off x="2033630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179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040" name="Line 99" hidden="1"/>
            <p:cNvSpPr>
              <a:spLocks noChangeShapeType="1"/>
            </p:cNvSpPr>
            <p:nvPr userDrawn="1"/>
          </p:nvSpPr>
          <p:spPr bwMode="auto">
            <a:xfrm>
              <a:off x="1889614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179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041" name="Line 99" hidden="1"/>
            <p:cNvSpPr>
              <a:spLocks noChangeShapeType="1"/>
            </p:cNvSpPr>
            <p:nvPr userDrawn="1"/>
          </p:nvSpPr>
          <p:spPr bwMode="auto">
            <a:xfrm>
              <a:off x="1745598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179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042" name="Line 99" hidden="1"/>
            <p:cNvSpPr>
              <a:spLocks noChangeShapeType="1"/>
            </p:cNvSpPr>
            <p:nvPr userDrawn="1"/>
          </p:nvSpPr>
          <p:spPr bwMode="auto">
            <a:xfrm>
              <a:off x="1601582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179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043" name="Line 99" hidden="1"/>
            <p:cNvSpPr>
              <a:spLocks noChangeShapeType="1"/>
            </p:cNvSpPr>
            <p:nvPr userDrawn="1"/>
          </p:nvSpPr>
          <p:spPr bwMode="auto">
            <a:xfrm>
              <a:off x="1457566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179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044" name="Line 99" hidden="1"/>
            <p:cNvSpPr>
              <a:spLocks noChangeShapeType="1"/>
            </p:cNvSpPr>
            <p:nvPr userDrawn="1"/>
          </p:nvSpPr>
          <p:spPr bwMode="auto">
            <a:xfrm>
              <a:off x="1313550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179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045" name="Line 99" hidden="1"/>
            <p:cNvSpPr>
              <a:spLocks noChangeShapeType="1"/>
            </p:cNvSpPr>
            <p:nvPr userDrawn="1"/>
          </p:nvSpPr>
          <p:spPr bwMode="auto">
            <a:xfrm>
              <a:off x="1169534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179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046" name="Line 99" hidden="1"/>
            <p:cNvSpPr>
              <a:spLocks noChangeShapeType="1"/>
            </p:cNvSpPr>
            <p:nvPr userDrawn="1"/>
          </p:nvSpPr>
          <p:spPr bwMode="auto">
            <a:xfrm>
              <a:off x="1025518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179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047" name="Line 99" hidden="1"/>
            <p:cNvSpPr>
              <a:spLocks noChangeShapeType="1"/>
            </p:cNvSpPr>
            <p:nvPr userDrawn="1"/>
          </p:nvSpPr>
          <p:spPr bwMode="auto">
            <a:xfrm>
              <a:off x="881502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179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048" name="Line 99" hidden="1"/>
            <p:cNvSpPr>
              <a:spLocks noChangeShapeType="1"/>
            </p:cNvSpPr>
            <p:nvPr userDrawn="1"/>
          </p:nvSpPr>
          <p:spPr bwMode="auto">
            <a:xfrm>
              <a:off x="737486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179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049" name="Line 99" hidden="1"/>
            <p:cNvSpPr>
              <a:spLocks noChangeShapeType="1"/>
            </p:cNvSpPr>
            <p:nvPr userDrawn="1"/>
          </p:nvSpPr>
          <p:spPr bwMode="auto">
            <a:xfrm>
              <a:off x="593470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179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050" name="Line 99" hidden="1"/>
            <p:cNvSpPr>
              <a:spLocks noChangeShapeType="1"/>
            </p:cNvSpPr>
            <p:nvPr userDrawn="1"/>
          </p:nvSpPr>
          <p:spPr bwMode="auto">
            <a:xfrm>
              <a:off x="3617806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179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051" name="Line 99" hidden="1"/>
            <p:cNvSpPr>
              <a:spLocks noChangeShapeType="1"/>
            </p:cNvSpPr>
            <p:nvPr userDrawn="1"/>
          </p:nvSpPr>
          <p:spPr bwMode="auto">
            <a:xfrm>
              <a:off x="3473790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179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052" name="Line 99" hidden="1"/>
            <p:cNvSpPr>
              <a:spLocks noChangeShapeType="1"/>
            </p:cNvSpPr>
            <p:nvPr userDrawn="1"/>
          </p:nvSpPr>
          <p:spPr bwMode="auto">
            <a:xfrm>
              <a:off x="3329774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179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053" name="Line 99" hidden="1"/>
            <p:cNvSpPr>
              <a:spLocks noChangeShapeType="1"/>
            </p:cNvSpPr>
            <p:nvPr userDrawn="1"/>
          </p:nvSpPr>
          <p:spPr bwMode="auto">
            <a:xfrm>
              <a:off x="4049854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179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054" name="Line 99" hidden="1"/>
            <p:cNvSpPr>
              <a:spLocks noChangeShapeType="1"/>
            </p:cNvSpPr>
            <p:nvPr userDrawn="1"/>
          </p:nvSpPr>
          <p:spPr bwMode="auto">
            <a:xfrm>
              <a:off x="3905838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179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055" name="Line 99" hidden="1"/>
            <p:cNvSpPr>
              <a:spLocks noChangeShapeType="1"/>
            </p:cNvSpPr>
            <p:nvPr userDrawn="1"/>
          </p:nvSpPr>
          <p:spPr bwMode="auto">
            <a:xfrm>
              <a:off x="3761822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179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056" name="Line 99" hidden="1"/>
            <p:cNvSpPr>
              <a:spLocks noChangeShapeType="1"/>
            </p:cNvSpPr>
            <p:nvPr userDrawn="1"/>
          </p:nvSpPr>
          <p:spPr bwMode="auto">
            <a:xfrm>
              <a:off x="4483236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179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057" name="Line 99" hidden="1"/>
            <p:cNvSpPr>
              <a:spLocks noChangeShapeType="1"/>
            </p:cNvSpPr>
            <p:nvPr userDrawn="1"/>
          </p:nvSpPr>
          <p:spPr bwMode="auto">
            <a:xfrm>
              <a:off x="4339220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179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058" name="Line 99" hidden="1"/>
            <p:cNvSpPr>
              <a:spLocks noChangeShapeType="1"/>
            </p:cNvSpPr>
            <p:nvPr userDrawn="1"/>
          </p:nvSpPr>
          <p:spPr bwMode="auto">
            <a:xfrm>
              <a:off x="4193870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179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059" name="Line 99" hidden="1"/>
            <p:cNvSpPr>
              <a:spLocks noChangeShapeType="1"/>
            </p:cNvSpPr>
            <p:nvPr userDrawn="1"/>
          </p:nvSpPr>
          <p:spPr bwMode="auto">
            <a:xfrm>
              <a:off x="4627252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179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060" name="Line 99" hidden="1"/>
            <p:cNvSpPr>
              <a:spLocks noChangeShapeType="1"/>
            </p:cNvSpPr>
            <p:nvPr userDrawn="1"/>
          </p:nvSpPr>
          <p:spPr bwMode="auto">
            <a:xfrm>
              <a:off x="9234430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179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061" name="Line 99" hidden="1"/>
            <p:cNvSpPr>
              <a:spLocks noChangeShapeType="1"/>
            </p:cNvSpPr>
            <p:nvPr userDrawn="1"/>
          </p:nvSpPr>
          <p:spPr bwMode="auto">
            <a:xfrm>
              <a:off x="7650254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179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062" name="Line 99" hidden="1"/>
            <p:cNvSpPr>
              <a:spLocks noChangeShapeType="1"/>
            </p:cNvSpPr>
            <p:nvPr userDrawn="1"/>
          </p:nvSpPr>
          <p:spPr bwMode="auto">
            <a:xfrm>
              <a:off x="7506238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179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063" name="Line 99" hidden="1"/>
            <p:cNvSpPr>
              <a:spLocks noChangeShapeType="1"/>
            </p:cNvSpPr>
            <p:nvPr userDrawn="1"/>
          </p:nvSpPr>
          <p:spPr bwMode="auto">
            <a:xfrm>
              <a:off x="7362222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179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064" name="Line 99" hidden="1"/>
            <p:cNvSpPr>
              <a:spLocks noChangeShapeType="1"/>
            </p:cNvSpPr>
            <p:nvPr userDrawn="1"/>
          </p:nvSpPr>
          <p:spPr bwMode="auto">
            <a:xfrm>
              <a:off x="7218206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179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065" name="Line 99" hidden="1"/>
            <p:cNvSpPr>
              <a:spLocks noChangeShapeType="1"/>
            </p:cNvSpPr>
            <p:nvPr userDrawn="1"/>
          </p:nvSpPr>
          <p:spPr bwMode="auto">
            <a:xfrm>
              <a:off x="7074190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179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066" name="Line 99" hidden="1"/>
            <p:cNvSpPr>
              <a:spLocks noChangeShapeType="1"/>
            </p:cNvSpPr>
            <p:nvPr userDrawn="1"/>
          </p:nvSpPr>
          <p:spPr bwMode="auto">
            <a:xfrm>
              <a:off x="6930174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179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067" name="Line 99" hidden="1"/>
            <p:cNvSpPr>
              <a:spLocks noChangeShapeType="1"/>
            </p:cNvSpPr>
            <p:nvPr userDrawn="1"/>
          </p:nvSpPr>
          <p:spPr bwMode="auto">
            <a:xfrm>
              <a:off x="6786158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179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068" name="Line 99" hidden="1"/>
            <p:cNvSpPr>
              <a:spLocks noChangeShapeType="1"/>
            </p:cNvSpPr>
            <p:nvPr userDrawn="1"/>
          </p:nvSpPr>
          <p:spPr bwMode="auto">
            <a:xfrm>
              <a:off x="6642142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179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069" name="Line 99" hidden="1"/>
            <p:cNvSpPr>
              <a:spLocks noChangeShapeType="1"/>
            </p:cNvSpPr>
            <p:nvPr userDrawn="1"/>
          </p:nvSpPr>
          <p:spPr bwMode="auto">
            <a:xfrm>
              <a:off x="6498126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179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070" name="Line 99" hidden="1"/>
            <p:cNvSpPr>
              <a:spLocks noChangeShapeType="1"/>
            </p:cNvSpPr>
            <p:nvPr userDrawn="1"/>
          </p:nvSpPr>
          <p:spPr bwMode="auto">
            <a:xfrm>
              <a:off x="6354110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179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071" name="Line 99" hidden="1"/>
            <p:cNvSpPr>
              <a:spLocks noChangeShapeType="1"/>
            </p:cNvSpPr>
            <p:nvPr userDrawn="1"/>
          </p:nvSpPr>
          <p:spPr bwMode="auto">
            <a:xfrm>
              <a:off x="6210094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179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072" name="Line 99" hidden="1"/>
            <p:cNvSpPr>
              <a:spLocks noChangeShapeType="1"/>
            </p:cNvSpPr>
            <p:nvPr userDrawn="1"/>
          </p:nvSpPr>
          <p:spPr bwMode="auto">
            <a:xfrm>
              <a:off x="6066078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179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073" name="Line 99" hidden="1"/>
            <p:cNvSpPr>
              <a:spLocks noChangeShapeType="1"/>
            </p:cNvSpPr>
            <p:nvPr userDrawn="1"/>
          </p:nvSpPr>
          <p:spPr bwMode="auto">
            <a:xfrm>
              <a:off x="5922062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179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074" name="Line 99" hidden="1"/>
            <p:cNvSpPr>
              <a:spLocks noChangeShapeType="1"/>
            </p:cNvSpPr>
            <p:nvPr userDrawn="1"/>
          </p:nvSpPr>
          <p:spPr bwMode="auto">
            <a:xfrm>
              <a:off x="5778046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179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075" name="Line 99" hidden="1"/>
            <p:cNvSpPr>
              <a:spLocks noChangeShapeType="1"/>
            </p:cNvSpPr>
            <p:nvPr userDrawn="1"/>
          </p:nvSpPr>
          <p:spPr bwMode="auto">
            <a:xfrm>
              <a:off x="5634030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179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076" name="Line 99" hidden="1"/>
            <p:cNvSpPr>
              <a:spLocks noChangeShapeType="1"/>
            </p:cNvSpPr>
            <p:nvPr userDrawn="1"/>
          </p:nvSpPr>
          <p:spPr bwMode="auto">
            <a:xfrm>
              <a:off x="5490014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179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077" name="Line 99" hidden="1"/>
            <p:cNvSpPr>
              <a:spLocks noChangeShapeType="1"/>
            </p:cNvSpPr>
            <p:nvPr userDrawn="1"/>
          </p:nvSpPr>
          <p:spPr bwMode="auto">
            <a:xfrm>
              <a:off x="5345998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179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078" name="Line 99" hidden="1"/>
            <p:cNvSpPr>
              <a:spLocks noChangeShapeType="1"/>
            </p:cNvSpPr>
            <p:nvPr userDrawn="1"/>
          </p:nvSpPr>
          <p:spPr bwMode="auto">
            <a:xfrm>
              <a:off x="5201982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179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079" name="Line 99" hidden="1"/>
            <p:cNvSpPr>
              <a:spLocks noChangeShapeType="1"/>
            </p:cNvSpPr>
            <p:nvPr userDrawn="1"/>
          </p:nvSpPr>
          <p:spPr bwMode="auto">
            <a:xfrm>
              <a:off x="5057966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179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080" name="Line 99" hidden="1"/>
            <p:cNvSpPr>
              <a:spLocks noChangeShapeType="1"/>
            </p:cNvSpPr>
            <p:nvPr userDrawn="1"/>
          </p:nvSpPr>
          <p:spPr bwMode="auto">
            <a:xfrm>
              <a:off x="8082302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179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081" name="Line 99" hidden="1"/>
            <p:cNvSpPr>
              <a:spLocks noChangeShapeType="1"/>
            </p:cNvSpPr>
            <p:nvPr userDrawn="1"/>
          </p:nvSpPr>
          <p:spPr bwMode="auto">
            <a:xfrm>
              <a:off x="7938286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179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082" name="Line 99" hidden="1"/>
            <p:cNvSpPr>
              <a:spLocks noChangeShapeType="1"/>
            </p:cNvSpPr>
            <p:nvPr userDrawn="1"/>
          </p:nvSpPr>
          <p:spPr bwMode="auto">
            <a:xfrm>
              <a:off x="7794270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179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083" name="Line 99" hidden="1"/>
            <p:cNvSpPr>
              <a:spLocks noChangeShapeType="1"/>
            </p:cNvSpPr>
            <p:nvPr userDrawn="1"/>
          </p:nvSpPr>
          <p:spPr bwMode="auto">
            <a:xfrm>
              <a:off x="8514350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179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084" name="Line 99" hidden="1"/>
            <p:cNvSpPr>
              <a:spLocks noChangeShapeType="1"/>
            </p:cNvSpPr>
            <p:nvPr userDrawn="1"/>
          </p:nvSpPr>
          <p:spPr bwMode="auto">
            <a:xfrm>
              <a:off x="8370334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179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085" name="Line 99" hidden="1"/>
            <p:cNvSpPr>
              <a:spLocks noChangeShapeType="1"/>
            </p:cNvSpPr>
            <p:nvPr userDrawn="1"/>
          </p:nvSpPr>
          <p:spPr bwMode="auto">
            <a:xfrm>
              <a:off x="8226318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179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086" name="Line 99" hidden="1"/>
            <p:cNvSpPr>
              <a:spLocks noChangeShapeType="1"/>
            </p:cNvSpPr>
            <p:nvPr userDrawn="1"/>
          </p:nvSpPr>
          <p:spPr bwMode="auto">
            <a:xfrm>
              <a:off x="8946398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179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087" name="Line 99" hidden="1"/>
            <p:cNvSpPr>
              <a:spLocks noChangeShapeType="1"/>
            </p:cNvSpPr>
            <p:nvPr userDrawn="1"/>
          </p:nvSpPr>
          <p:spPr bwMode="auto">
            <a:xfrm>
              <a:off x="8802382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179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088" name="Line 99" hidden="1"/>
            <p:cNvSpPr>
              <a:spLocks noChangeShapeType="1"/>
            </p:cNvSpPr>
            <p:nvPr userDrawn="1"/>
          </p:nvSpPr>
          <p:spPr bwMode="auto">
            <a:xfrm>
              <a:off x="8658366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179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089" name="Line 99" hidden="1"/>
            <p:cNvSpPr>
              <a:spLocks noChangeShapeType="1"/>
            </p:cNvSpPr>
            <p:nvPr userDrawn="1"/>
          </p:nvSpPr>
          <p:spPr bwMode="auto">
            <a:xfrm>
              <a:off x="9090414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179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090" name="Line 99" hidden="1"/>
            <p:cNvSpPr>
              <a:spLocks noChangeShapeType="1"/>
            </p:cNvSpPr>
            <p:nvPr userDrawn="1"/>
          </p:nvSpPr>
          <p:spPr bwMode="auto">
            <a:xfrm rot="5400000" flipH="1">
              <a:off x="4913950" y="-394361"/>
              <a:ext cx="0" cy="8928991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179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091" name="Line 99" hidden="1"/>
            <p:cNvSpPr>
              <a:spLocks noChangeShapeType="1"/>
            </p:cNvSpPr>
            <p:nvPr userDrawn="1"/>
          </p:nvSpPr>
          <p:spPr bwMode="auto">
            <a:xfrm rot="5400000" flipH="1">
              <a:off x="4913950" y="-250346"/>
              <a:ext cx="0" cy="8928991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179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092" name="Line 99" hidden="1"/>
            <p:cNvSpPr>
              <a:spLocks noChangeShapeType="1"/>
            </p:cNvSpPr>
            <p:nvPr userDrawn="1"/>
          </p:nvSpPr>
          <p:spPr bwMode="auto">
            <a:xfrm rot="5400000" flipH="1">
              <a:off x="4913950" y="-106330"/>
              <a:ext cx="0" cy="8928991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179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093" name="Line 99" hidden="1"/>
            <p:cNvSpPr>
              <a:spLocks noChangeShapeType="1"/>
            </p:cNvSpPr>
            <p:nvPr userDrawn="1"/>
          </p:nvSpPr>
          <p:spPr bwMode="auto">
            <a:xfrm rot="5400000" flipH="1">
              <a:off x="4913950" y="37686"/>
              <a:ext cx="0" cy="8928991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179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094" name="Line 99" hidden="1"/>
            <p:cNvSpPr>
              <a:spLocks noChangeShapeType="1"/>
            </p:cNvSpPr>
            <p:nvPr userDrawn="1"/>
          </p:nvSpPr>
          <p:spPr bwMode="auto">
            <a:xfrm rot="5400000" flipH="1">
              <a:off x="4913950" y="181702"/>
              <a:ext cx="0" cy="8928991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179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095" name="Line 99" hidden="1"/>
            <p:cNvSpPr>
              <a:spLocks noChangeShapeType="1"/>
            </p:cNvSpPr>
            <p:nvPr userDrawn="1"/>
          </p:nvSpPr>
          <p:spPr bwMode="auto">
            <a:xfrm rot="5400000" flipH="1">
              <a:off x="4913950" y="325718"/>
              <a:ext cx="0" cy="8928991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179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096" name="Line 99" hidden="1"/>
            <p:cNvSpPr>
              <a:spLocks noChangeShapeType="1"/>
            </p:cNvSpPr>
            <p:nvPr userDrawn="1"/>
          </p:nvSpPr>
          <p:spPr bwMode="auto">
            <a:xfrm rot="5400000" flipH="1">
              <a:off x="4913950" y="469734"/>
              <a:ext cx="0" cy="8928991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179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097" name="Line 99" hidden="1"/>
            <p:cNvSpPr>
              <a:spLocks noChangeShapeType="1"/>
            </p:cNvSpPr>
            <p:nvPr userDrawn="1"/>
          </p:nvSpPr>
          <p:spPr bwMode="auto">
            <a:xfrm rot="5400000" flipH="1">
              <a:off x="4913950" y="613750"/>
              <a:ext cx="0" cy="8928991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179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098" name="Line 99" hidden="1"/>
            <p:cNvSpPr>
              <a:spLocks noChangeShapeType="1"/>
            </p:cNvSpPr>
            <p:nvPr userDrawn="1"/>
          </p:nvSpPr>
          <p:spPr bwMode="auto">
            <a:xfrm rot="5400000" flipH="1">
              <a:off x="4913950" y="757766"/>
              <a:ext cx="0" cy="8928991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179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099" name="Line 99" hidden="1"/>
            <p:cNvSpPr>
              <a:spLocks noChangeShapeType="1"/>
            </p:cNvSpPr>
            <p:nvPr userDrawn="1"/>
          </p:nvSpPr>
          <p:spPr bwMode="auto">
            <a:xfrm rot="5400000" flipH="1">
              <a:off x="4913950" y="901783"/>
              <a:ext cx="0" cy="8928991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179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100" name="Line 99" hidden="1"/>
            <p:cNvSpPr>
              <a:spLocks noChangeShapeType="1"/>
            </p:cNvSpPr>
            <p:nvPr userDrawn="1"/>
          </p:nvSpPr>
          <p:spPr bwMode="auto">
            <a:xfrm rot="5400000" flipH="1">
              <a:off x="4913950" y="1045798"/>
              <a:ext cx="0" cy="8928991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179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101" name="Line 99" hidden="1"/>
            <p:cNvSpPr>
              <a:spLocks noChangeShapeType="1"/>
            </p:cNvSpPr>
            <p:nvPr userDrawn="1"/>
          </p:nvSpPr>
          <p:spPr bwMode="auto">
            <a:xfrm rot="5400000" flipH="1">
              <a:off x="4913950" y="1189814"/>
              <a:ext cx="0" cy="8928991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179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102" name="Line 99" hidden="1"/>
            <p:cNvSpPr>
              <a:spLocks noChangeShapeType="1"/>
            </p:cNvSpPr>
            <p:nvPr userDrawn="1"/>
          </p:nvSpPr>
          <p:spPr bwMode="auto">
            <a:xfrm rot="5400000" flipH="1">
              <a:off x="4913950" y="1333830"/>
              <a:ext cx="0" cy="8928991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179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103" name="Line 99" hidden="1"/>
            <p:cNvSpPr>
              <a:spLocks noChangeShapeType="1"/>
            </p:cNvSpPr>
            <p:nvPr userDrawn="1"/>
          </p:nvSpPr>
          <p:spPr bwMode="auto">
            <a:xfrm rot="5400000" flipH="1">
              <a:off x="4913950" y="1477846"/>
              <a:ext cx="0" cy="8928991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179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104" name="Line 99" hidden="1"/>
            <p:cNvSpPr>
              <a:spLocks noChangeShapeType="1"/>
            </p:cNvSpPr>
            <p:nvPr userDrawn="1"/>
          </p:nvSpPr>
          <p:spPr bwMode="auto">
            <a:xfrm rot="5400000" flipH="1">
              <a:off x="4913950" y="1621862"/>
              <a:ext cx="0" cy="8928991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179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105" name="Line 99" hidden="1"/>
            <p:cNvSpPr>
              <a:spLocks noChangeShapeType="1"/>
            </p:cNvSpPr>
            <p:nvPr userDrawn="1"/>
          </p:nvSpPr>
          <p:spPr bwMode="auto">
            <a:xfrm rot="5400000" flipH="1">
              <a:off x="4913950" y="1765878"/>
              <a:ext cx="0" cy="8928991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179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106" name="Line 99" hidden="1"/>
            <p:cNvSpPr>
              <a:spLocks noChangeShapeType="1"/>
            </p:cNvSpPr>
            <p:nvPr userDrawn="1"/>
          </p:nvSpPr>
          <p:spPr bwMode="auto">
            <a:xfrm rot="5400000" flipH="1">
              <a:off x="4913950" y="1909894"/>
              <a:ext cx="0" cy="8928991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179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107" name="Line 99" hidden="1"/>
            <p:cNvSpPr>
              <a:spLocks noChangeShapeType="1"/>
            </p:cNvSpPr>
            <p:nvPr userDrawn="1"/>
          </p:nvSpPr>
          <p:spPr bwMode="auto">
            <a:xfrm rot="5400000" flipH="1">
              <a:off x="4913950" y="2053910"/>
              <a:ext cx="0" cy="8928991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179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108" name="Line 99" hidden="1"/>
            <p:cNvSpPr>
              <a:spLocks noChangeShapeType="1"/>
            </p:cNvSpPr>
            <p:nvPr userDrawn="1"/>
          </p:nvSpPr>
          <p:spPr bwMode="auto">
            <a:xfrm rot="5400000" flipH="1">
              <a:off x="4913950" y="-682394"/>
              <a:ext cx="0" cy="8928991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179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109" name="Line 99" hidden="1"/>
            <p:cNvSpPr>
              <a:spLocks noChangeShapeType="1"/>
            </p:cNvSpPr>
            <p:nvPr userDrawn="1"/>
          </p:nvSpPr>
          <p:spPr bwMode="auto">
            <a:xfrm rot="5400000" flipH="1">
              <a:off x="4913950" y="-826410"/>
              <a:ext cx="0" cy="8928991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179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110" name="Line 99" hidden="1"/>
            <p:cNvSpPr>
              <a:spLocks noChangeShapeType="1"/>
            </p:cNvSpPr>
            <p:nvPr userDrawn="1"/>
          </p:nvSpPr>
          <p:spPr bwMode="auto">
            <a:xfrm rot="5400000" flipH="1">
              <a:off x="4913950" y="-970425"/>
              <a:ext cx="0" cy="8928991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179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111" name="Line 99" hidden="1"/>
            <p:cNvSpPr>
              <a:spLocks noChangeShapeType="1"/>
            </p:cNvSpPr>
            <p:nvPr userDrawn="1"/>
          </p:nvSpPr>
          <p:spPr bwMode="auto">
            <a:xfrm rot="5400000" flipH="1">
              <a:off x="4913950" y="-1114441"/>
              <a:ext cx="0" cy="8928991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179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112" name="Line 99" hidden="1"/>
            <p:cNvSpPr>
              <a:spLocks noChangeShapeType="1"/>
            </p:cNvSpPr>
            <p:nvPr userDrawn="1"/>
          </p:nvSpPr>
          <p:spPr bwMode="auto">
            <a:xfrm rot="5400000" flipH="1">
              <a:off x="4913950" y="-1258457"/>
              <a:ext cx="0" cy="8928991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179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113" name="Line 99" hidden="1"/>
            <p:cNvSpPr>
              <a:spLocks noChangeShapeType="1"/>
            </p:cNvSpPr>
            <p:nvPr userDrawn="1"/>
          </p:nvSpPr>
          <p:spPr bwMode="auto">
            <a:xfrm rot="5400000" flipH="1">
              <a:off x="4913950" y="-1402473"/>
              <a:ext cx="0" cy="8928991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179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114" name="Line 99" hidden="1"/>
            <p:cNvSpPr>
              <a:spLocks noChangeShapeType="1"/>
            </p:cNvSpPr>
            <p:nvPr userDrawn="1"/>
          </p:nvSpPr>
          <p:spPr bwMode="auto">
            <a:xfrm rot="5400000" flipH="1">
              <a:off x="4913950" y="-1546489"/>
              <a:ext cx="0" cy="8928991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179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115" name="Line 99" hidden="1"/>
            <p:cNvSpPr>
              <a:spLocks noChangeShapeType="1"/>
            </p:cNvSpPr>
            <p:nvPr userDrawn="1"/>
          </p:nvSpPr>
          <p:spPr bwMode="auto">
            <a:xfrm rot="5400000" flipH="1">
              <a:off x="4913950" y="-1690505"/>
              <a:ext cx="0" cy="8928991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179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116" name="Line 99" hidden="1"/>
            <p:cNvSpPr>
              <a:spLocks noChangeShapeType="1"/>
            </p:cNvSpPr>
            <p:nvPr userDrawn="1"/>
          </p:nvSpPr>
          <p:spPr bwMode="auto">
            <a:xfrm rot="5400000" flipH="1">
              <a:off x="4913950" y="-1834521"/>
              <a:ext cx="0" cy="8928991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179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117" name="Line 99" hidden="1"/>
            <p:cNvSpPr>
              <a:spLocks noChangeShapeType="1"/>
            </p:cNvSpPr>
            <p:nvPr userDrawn="1"/>
          </p:nvSpPr>
          <p:spPr bwMode="auto">
            <a:xfrm rot="5400000" flipH="1">
              <a:off x="4913950" y="-1978537"/>
              <a:ext cx="0" cy="8928991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179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118" name="Line 99" hidden="1"/>
            <p:cNvSpPr>
              <a:spLocks noChangeShapeType="1"/>
            </p:cNvSpPr>
            <p:nvPr userDrawn="1"/>
          </p:nvSpPr>
          <p:spPr bwMode="auto">
            <a:xfrm rot="5400000" flipH="1">
              <a:off x="4913951" y="-2122554"/>
              <a:ext cx="0" cy="8928993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179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119" name="Line 99" hidden="1"/>
            <p:cNvSpPr>
              <a:spLocks noChangeShapeType="1"/>
            </p:cNvSpPr>
            <p:nvPr userDrawn="1"/>
          </p:nvSpPr>
          <p:spPr bwMode="auto">
            <a:xfrm rot="5400000" flipH="1">
              <a:off x="4913951" y="-2266570"/>
              <a:ext cx="0" cy="8928993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179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120" name="Line 99" hidden="1"/>
            <p:cNvSpPr>
              <a:spLocks noChangeShapeType="1"/>
            </p:cNvSpPr>
            <p:nvPr userDrawn="1"/>
          </p:nvSpPr>
          <p:spPr bwMode="auto">
            <a:xfrm rot="5400000" flipH="1">
              <a:off x="4913951" y="-2410587"/>
              <a:ext cx="0" cy="8928993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179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121" name="Line 99" hidden="1"/>
            <p:cNvSpPr>
              <a:spLocks noChangeShapeType="1"/>
            </p:cNvSpPr>
            <p:nvPr userDrawn="1"/>
          </p:nvSpPr>
          <p:spPr bwMode="auto">
            <a:xfrm rot="5400000" flipH="1">
              <a:off x="4913951" y="-2554603"/>
              <a:ext cx="0" cy="8928993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179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122" name="Line 99" hidden="1"/>
            <p:cNvSpPr>
              <a:spLocks noChangeShapeType="1"/>
            </p:cNvSpPr>
            <p:nvPr userDrawn="1"/>
          </p:nvSpPr>
          <p:spPr bwMode="auto">
            <a:xfrm rot="5400000" flipH="1">
              <a:off x="4913951" y="-2698619"/>
              <a:ext cx="0" cy="8928993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179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123" name="Line 99" hidden="1"/>
            <p:cNvSpPr>
              <a:spLocks noChangeShapeType="1"/>
            </p:cNvSpPr>
            <p:nvPr userDrawn="1"/>
          </p:nvSpPr>
          <p:spPr bwMode="auto">
            <a:xfrm rot="5400000" flipH="1">
              <a:off x="4913951" y="-2842635"/>
              <a:ext cx="0" cy="8928993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179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124" name="Line 99" hidden="1"/>
            <p:cNvSpPr>
              <a:spLocks noChangeShapeType="1"/>
            </p:cNvSpPr>
            <p:nvPr userDrawn="1"/>
          </p:nvSpPr>
          <p:spPr bwMode="auto">
            <a:xfrm rot="5400000" flipH="1">
              <a:off x="4913951" y="-2986651"/>
              <a:ext cx="0" cy="8928993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179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125" name="Line 99" hidden="1"/>
            <p:cNvSpPr>
              <a:spLocks noChangeShapeType="1"/>
            </p:cNvSpPr>
            <p:nvPr userDrawn="1"/>
          </p:nvSpPr>
          <p:spPr bwMode="auto">
            <a:xfrm rot="5400000" flipH="1">
              <a:off x="4913951" y="-3130667"/>
              <a:ext cx="0" cy="8928993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179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126" name="Line 99" hidden="1"/>
            <p:cNvSpPr>
              <a:spLocks noChangeShapeType="1"/>
            </p:cNvSpPr>
            <p:nvPr userDrawn="1"/>
          </p:nvSpPr>
          <p:spPr bwMode="auto">
            <a:xfrm>
              <a:off x="4913950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179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127" name="正方形/長方形 336" hidden="1"/>
            <p:cNvSpPr>
              <a:spLocks noChangeArrowheads="1"/>
            </p:cNvSpPr>
            <p:nvPr userDrawn="1"/>
          </p:nvSpPr>
          <p:spPr bwMode="auto">
            <a:xfrm>
              <a:off x="449454" y="1189814"/>
              <a:ext cx="8928993" cy="5472608"/>
            </a:xfrm>
            <a:prstGeom prst="rect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>
              <a:lvl1pPr defTabSz="987425"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1pPr>
              <a:lvl2pPr marL="742950" indent="-285750" defTabSz="987425"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2pPr>
              <a:lvl3pPr marL="1143000" indent="-228600" defTabSz="987425"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3pPr>
              <a:lvl4pPr marL="1600200" indent="-228600" defTabSz="987425"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4pPr>
              <a:lvl5pPr marL="2057400" indent="-228600" defTabSz="987425"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5pPr>
              <a:lvl6pPr marL="2514600" indent="-228600" defTabSz="987425" fontAlgn="base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6pPr>
              <a:lvl7pPr marL="2971800" indent="-228600" defTabSz="987425" fontAlgn="base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7pPr>
              <a:lvl8pPr marL="3429000" indent="-228600" defTabSz="987425" fontAlgn="base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8pPr>
              <a:lvl9pPr marL="3886200" indent="-228600" defTabSz="987425" fontAlgn="base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ja-JP" altLang="en-US" sz="1700">
                <a:solidFill>
                  <a:prstClr val="black"/>
                </a:solidFill>
              </a:endParaRPr>
            </a:p>
          </p:txBody>
        </p:sp>
        <p:sp>
          <p:nvSpPr>
            <p:cNvPr id="1128" name="Line 99" hidden="1"/>
            <p:cNvSpPr>
              <a:spLocks noChangeShapeType="1"/>
            </p:cNvSpPr>
            <p:nvPr userDrawn="1"/>
          </p:nvSpPr>
          <p:spPr bwMode="auto">
            <a:xfrm rot="5400000" flipH="1">
              <a:off x="4913950" y="-538377"/>
              <a:ext cx="0" cy="8928991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179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>
                <a:solidFill>
                  <a:prstClr val="black"/>
                </a:solidFill>
              </a:endParaRPr>
            </a:p>
          </p:txBody>
        </p:sp>
      </p:grpSp>
      <p:sp>
        <p:nvSpPr>
          <p:cNvPr id="341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8552138" y="6498038"/>
            <a:ext cx="268781" cy="195819"/>
          </a:xfrm>
          <a:prstGeom prst="rect">
            <a:avLst/>
          </a:prstGeom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noAutofit/>
          </a:bodyPr>
          <a:lstStyle>
            <a:lvl1pPr algn="r" eaLnBrk="1" hangingPunct="1">
              <a:defRPr sz="900">
                <a:solidFill>
                  <a:srgbClr val="000000"/>
                </a:solidFill>
                <a:latin typeface="Arial" charset="0"/>
                <a:cs typeface="Arial" charset="0"/>
              </a:defRPr>
            </a:lvl1pPr>
          </a:lstStyle>
          <a:p>
            <a:pPr defTabSz="914179" fontAlgn="base">
              <a:spcBef>
                <a:spcPct val="0"/>
              </a:spcBef>
              <a:spcAft>
                <a:spcPct val="0"/>
              </a:spcAft>
            </a:pPr>
            <a:fld id="{3FB226B2-99AA-4479-8E94-BC3F3AD31934}" type="slidenum">
              <a:rPr lang="ja-JP" altLang="en-US" smtClean="0"/>
              <a:pPr defTabSz="914179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ja-JP" altLang="en-US"/>
          </a:p>
        </p:txBody>
      </p:sp>
      <p:sp>
        <p:nvSpPr>
          <p:cNvPr id="1029" name="タイトル プレースホルダ 1"/>
          <p:cNvSpPr>
            <a:spLocks noGrp="1"/>
          </p:cNvSpPr>
          <p:nvPr>
            <p:ph type="title"/>
          </p:nvPr>
        </p:nvSpPr>
        <p:spPr bwMode="auto">
          <a:xfrm>
            <a:off x="507699" y="424756"/>
            <a:ext cx="8127246" cy="3916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199315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1" r:id="rId2"/>
  </p:sldLayoutIdLst>
  <p:hf hdr="0" ftr="0" dt="0"/>
  <p:txStyles>
    <p:titleStyle>
      <a:lvl1pPr algn="l" defTabSz="914179" rtl="0" eaLnBrk="0" fontAlgn="base" hangingPunct="0">
        <a:spcBef>
          <a:spcPct val="0"/>
        </a:spcBef>
        <a:spcAft>
          <a:spcPct val="0"/>
        </a:spcAft>
        <a:defRPr kumimoji="1" sz="2100" b="1" kern="1200">
          <a:solidFill>
            <a:srgbClr val="000000"/>
          </a:solidFill>
          <a:latin typeface="ＭＳ Ｐゴシック" panose="020B0600070205080204" pitchFamily="50" charset="-128"/>
          <a:ea typeface="ＭＳ Ｐゴシック" panose="020B0600070205080204" pitchFamily="50" charset="-128"/>
          <a:cs typeface="ＭＳ Ｐゴシック" panose="020B0600070205080204" pitchFamily="50" charset="-128"/>
        </a:defRPr>
      </a:lvl1pPr>
      <a:lvl2pPr algn="l" defTabSz="914179" rtl="0" eaLnBrk="0" fontAlgn="base" hangingPunct="0">
        <a:spcBef>
          <a:spcPct val="0"/>
        </a:spcBef>
        <a:spcAft>
          <a:spcPct val="0"/>
        </a:spcAft>
        <a:defRPr kumimoji="1" sz="2100" b="1">
          <a:solidFill>
            <a:srgbClr val="000000"/>
          </a:solidFill>
          <a:latin typeface="ＭＳ Ｐゴシック" pitchFamily="50" charset="-128"/>
          <a:ea typeface="ＭＳ Ｐゴシック" pitchFamily="50" charset="-128"/>
        </a:defRPr>
      </a:lvl2pPr>
      <a:lvl3pPr algn="l" defTabSz="914179" rtl="0" eaLnBrk="0" fontAlgn="base" hangingPunct="0">
        <a:spcBef>
          <a:spcPct val="0"/>
        </a:spcBef>
        <a:spcAft>
          <a:spcPct val="0"/>
        </a:spcAft>
        <a:defRPr kumimoji="1" sz="2100" b="1">
          <a:solidFill>
            <a:srgbClr val="000000"/>
          </a:solidFill>
          <a:latin typeface="ＭＳ Ｐゴシック" pitchFamily="50" charset="-128"/>
          <a:ea typeface="ＭＳ Ｐゴシック" pitchFamily="50" charset="-128"/>
        </a:defRPr>
      </a:lvl3pPr>
      <a:lvl4pPr algn="l" defTabSz="914179" rtl="0" eaLnBrk="0" fontAlgn="base" hangingPunct="0">
        <a:spcBef>
          <a:spcPct val="0"/>
        </a:spcBef>
        <a:spcAft>
          <a:spcPct val="0"/>
        </a:spcAft>
        <a:defRPr kumimoji="1" sz="2100" b="1">
          <a:solidFill>
            <a:srgbClr val="000000"/>
          </a:solidFill>
          <a:latin typeface="ＭＳ Ｐゴシック" pitchFamily="50" charset="-128"/>
          <a:ea typeface="ＭＳ Ｐゴシック" pitchFamily="50" charset="-128"/>
        </a:defRPr>
      </a:lvl4pPr>
      <a:lvl5pPr algn="l" defTabSz="914179" rtl="0" eaLnBrk="0" fontAlgn="base" hangingPunct="0">
        <a:spcBef>
          <a:spcPct val="0"/>
        </a:spcBef>
        <a:spcAft>
          <a:spcPct val="0"/>
        </a:spcAft>
        <a:defRPr kumimoji="1" sz="2100" b="1">
          <a:solidFill>
            <a:srgbClr val="000000"/>
          </a:solidFill>
          <a:latin typeface="ＭＳ Ｐゴシック" pitchFamily="50" charset="-128"/>
          <a:ea typeface="ＭＳ Ｐゴシック" pitchFamily="50" charset="-128"/>
        </a:defRPr>
      </a:lvl5pPr>
      <a:lvl6pPr marL="400736" algn="l" defTabSz="914179" rtl="0" fontAlgn="base">
        <a:spcBef>
          <a:spcPct val="0"/>
        </a:spcBef>
        <a:spcAft>
          <a:spcPct val="0"/>
        </a:spcAft>
        <a:defRPr kumimoji="1" sz="2100" b="1">
          <a:solidFill>
            <a:srgbClr val="000000"/>
          </a:solidFill>
          <a:latin typeface="ＭＳ Ｐゴシック" pitchFamily="50" charset="-128"/>
          <a:ea typeface="ＭＳ Ｐゴシック" pitchFamily="50" charset="-128"/>
        </a:defRPr>
      </a:lvl6pPr>
      <a:lvl7pPr marL="801472" algn="l" defTabSz="914179" rtl="0" fontAlgn="base">
        <a:spcBef>
          <a:spcPct val="0"/>
        </a:spcBef>
        <a:spcAft>
          <a:spcPct val="0"/>
        </a:spcAft>
        <a:defRPr kumimoji="1" sz="2100" b="1">
          <a:solidFill>
            <a:srgbClr val="000000"/>
          </a:solidFill>
          <a:latin typeface="ＭＳ Ｐゴシック" pitchFamily="50" charset="-128"/>
          <a:ea typeface="ＭＳ Ｐゴシック" pitchFamily="50" charset="-128"/>
        </a:defRPr>
      </a:lvl7pPr>
      <a:lvl8pPr marL="1202207" algn="l" defTabSz="914179" rtl="0" fontAlgn="base">
        <a:spcBef>
          <a:spcPct val="0"/>
        </a:spcBef>
        <a:spcAft>
          <a:spcPct val="0"/>
        </a:spcAft>
        <a:defRPr kumimoji="1" sz="2100" b="1">
          <a:solidFill>
            <a:srgbClr val="000000"/>
          </a:solidFill>
          <a:latin typeface="ＭＳ Ｐゴシック" pitchFamily="50" charset="-128"/>
          <a:ea typeface="ＭＳ Ｐゴシック" pitchFamily="50" charset="-128"/>
        </a:defRPr>
      </a:lvl8pPr>
      <a:lvl9pPr marL="1602943" algn="l" defTabSz="914179" rtl="0" fontAlgn="base">
        <a:spcBef>
          <a:spcPct val="0"/>
        </a:spcBef>
        <a:spcAft>
          <a:spcPct val="0"/>
        </a:spcAft>
        <a:defRPr kumimoji="1" sz="2100" b="1">
          <a:solidFill>
            <a:srgbClr val="000000"/>
          </a:solidFill>
          <a:latin typeface="ＭＳ Ｐゴシック" pitchFamily="50" charset="-128"/>
          <a:ea typeface="ＭＳ Ｐゴシック" pitchFamily="50" charset="-128"/>
        </a:defRPr>
      </a:lvl9pPr>
    </p:titleStyle>
    <p:bodyStyle>
      <a:lvl1pPr algn="l" defTabSz="914179" rtl="0" eaLnBrk="0" fontAlgn="base" hangingPunct="0">
        <a:spcBef>
          <a:spcPct val="20000"/>
        </a:spcBef>
        <a:spcAft>
          <a:spcPct val="0"/>
        </a:spcAft>
        <a:defRPr kumimoji="1" lang="ja-JP" altLang="en-US" sz="1800" b="1" kern="1200">
          <a:solidFill>
            <a:srgbClr val="000000"/>
          </a:solidFill>
          <a:latin typeface="+mn-ea"/>
          <a:ea typeface="+mn-ea"/>
          <a:cs typeface="+mn-cs"/>
        </a:defRPr>
      </a:lvl1pPr>
      <a:lvl2pPr algn="l" defTabSz="914179" rtl="0" eaLnBrk="0" fontAlgn="base" hangingPunct="0">
        <a:spcBef>
          <a:spcPct val="20000"/>
        </a:spcBef>
        <a:spcAft>
          <a:spcPct val="0"/>
        </a:spcAft>
        <a:defRPr kumimoji="1" lang="ja-JP" altLang="en-US" sz="1700" kern="1200">
          <a:solidFill>
            <a:srgbClr val="000000"/>
          </a:solidFill>
          <a:latin typeface="+mn-ea"/>
          <a:ea typeface="+mn-ea"/>
          <a:cs typeface="+mn-cs"/>
        </a:defRPr>
      </a:lvl2pPr>
      <a:lvl3pPr marL="247677" algn="l" defTabSz="914179" rtl="0" eaLnBrk="0" fontAlgn="base" hangingPunct="0">
        <a:spcBef>
          <a:spcPct val="20000"/>
        </a:spcBef>
        <a:spcAft>
          <a:spcPct val="0"/>
        </a:spcAft>
        <a:defRPr kumimoji="1" lang="ja-JP" altLang="en-US" sz="1500" kern="1200">
          <a:solidFill>
            <a:srgbClr val="000000"/>
          </a:solidFill>
          <a:latin typeface="+mn-ea"/>
          <a:ea typeface="+mn-ea"/>
          <a:cs typeface="+mn-cs"/>
        </a:defRPr>
      </a:lvl3pPr>
      <a:lvl4pPr marL="413259" algn="l" defTabSz="914179" rtl="0" eaLnBrk="0" fontAlgn="base" hangingPunct="0">
        <a:spcBef>
          <a:spcPct val="20000"/>
        </a:spcBef>
        <a:spcAft>
          <a:spcPct val="0"/>
        </a:spcAft>
        <a:defRPr kumimoji="1" lang="ja-JP" altLang="en-US" sz="1300" kern="1200">
          <a:solidFill>
            <a:srgbClr val="000000"/>
          </a:solidFill>
          <a:latin typeface="+mn-ea"/>
          <a:ea typeface="+mn-ea"/>
          <a:cs typeface="+mn-cs"/>
        </a:defRPr>
      </a:lvl4pPr>
      <a:lvl5pPr marL="578841" algn="l" defTabSz="914179" rtl="0" eaLnBrk="0" fontAlgn="base" hangingPunct="0">
        <a:spcBef>
          <a:spcPct val="20000"/>
        </a:spcBef>
        <a:spcAft>
          <a:spcPct val="0"/>
        </a:spcAft>
        <a:defRPr kumimoji="1" lang="ja-JP" altLang="en-US" sz="1300" kern="1200">
          <a:solidFill>
            <a:srgbClr val="000000"/>
          </a:solidFill>
          <a:latin typeface="+mn-ea"/>
          <a:ea typeface="+mn-ea"/>
          <a:cs typeface="+mn-cs"/>
        </a:defRPr>
      </a:lvl5pPr>
      <a:lvl6pPr marL="2514153" indent="-228559" algn="l" defTabSz="914238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72" indent="-228559" algn="l" defTabSz="914238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90" indent="-228559" algn="l" defTabSz="914238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09" indent="-228559" algn="l" defTabSz="914238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238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18" algn="l" defTabSz="914238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38" algn="l" defTabSz="914238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56" algn="l" defTabSz="914238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75" algn="l" defTabSz="914238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93" algn="l" defTabSz="914238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12" algn="l" defTabSz="914238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31" algn="l" defTabSz="914238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49" algn="l" defTabSz="914238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図 10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4810" b="37180"/>
          <a:stretch>
            <a:fillRect/>
          </a:stretch>
        </p:blipFill>
        <p:spPr bwMode="auto">
          <a:xfrm>
            <a:off x="1359" y="725684"/>
            <a:ext cx="9142642" cy="3426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027" name="Codos_Grid_201008" hidden="1"/>
          <p:cNvGrpSpPr>
            <a:grpSpLocks/>
          </p:cNvGrpSpPr>
          <p:nvPr/>
        </p:nvGrpSpPr>
        <p:grpSpPr bwMode="auto">
          <a:xfrm>
            <a:off x="754762" y="1125962"/>
            <a:ext cx="7634480" cy="4964598"/>
            <a:chOff x="449454" y="1189814"/>
            <a:chExt cx="8928993" cy="5472608"/>
          </a:xfrm>
        </p:grpSpPr>
        <p:sp>
          <p:nvSpPr>
            <p:cNvPr id="1030" name="Line 99" hidden="1"/>
            <p:cNvSpPr>
              <a:spLocks noChangeShapeType="1"/>
            </p:cNvSpPr>
            <p:nvPr userDrawn="1"/>
          </p:nvSpPr>
          <p:spPr bwMode="auto">
            <a:xfrm>
              <a:off x="4771268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514226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1031" name="Line 99" hidden="1"/>
            <p:cNvSpPr>
              <a:spLocks noChangeShapeType="1"/>
            </p:cNvSpPr>
            <p:nvPr userDrawn="1"/>
          </p:nvSpPr>
          <p:spPr bwMode="auto">
            <a:xfrm>
              <a:off x="3185758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514226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1032" name="Line 99" hidden="1"/>
            <p:cNvSpPr>
              <a:spLocks noChangeShapeType="1"/>
            </p:cNvSpPr>
            <p:nvPr userDrawn="1"/>
          </p:nvSpPr>
          <p:spPr bwMode="auto">
            <a:xfrm>
              <a:off x="3041742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514226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1033" name="Line 99" hidden="1"/>
            <p:cNvSpPr>
              <a:spLocks noChangeShapeType="1"/>
            </p:cNvSpPr>
            <p:nvPr userDrawn="1"/>
          </p:nvSpPr>
          <p:spPr bwMode="auto">
            <a:xfrm>
              <a:off x="2897726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514226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1034" name="Line 99" hidden="1"/>
            <p:cNvSpPr>
              <a:spLocks noChangeShapeType="1"/>
            </p:cNvSpPr>
            <p:nvPr userDrawn="1"/>
          </p:nvSpPr>
          <p:spPr bwMode="auto">
            <a:xfrm>
              <a:off x="2753710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514226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1035" name="Line 99" hidden="1"/>
            <p:cNvSpPr>
              <a:spLocks noChangeShapeType="1"/>
            </p:cNvSpPr>
            <p:nvPr userDrawn="1"/>
          </p:nvSpPr>
          <p:spPr bwMode="auto">
            <a:xfrm>
              <a:off x="2609694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514226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1036" name="Line 99" hidden="1"/>
            <p:cNvSpPr>
              <a:spLocks noChangeShapeType="1"/>
            </p:cNvSpPr>
            <p:nvPr userDrawn="1"/>
          </p:nvSpPr>
          <p:spPr bwMode="auto">
            <a:xfrm>
              <a:off x="2465678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514226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1037" name="Line 99" hidden="1"/>
            <p:cNvSpPr>
              <a:spLocks noChangeShapeType="1"/>
            </p:cNvSpPr>
            <p:nvPr userDrawn="1"/>
          </p:nvSpPr>
          <p:spPr bwMode="auto">
            <a:xfrm>
              <a:off x="2321662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514226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1038" name="Line 99" hidden="1"/>
            <p:cNvSpPr>
              <a:spLocks noChangeShapeType="1"/>
            </p:cNvSpPr>
            <p:nvPr userDrawn="1"/>
          </p:nvSpPr>
          <p:spPr bwMode="auto">
            <a:xfrm>
              <a:off x="2177646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514226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1039" name="Line 99" hidden="1"/>
            <p:cNvSpPr>
              <a:spLocks noChangeShapeType="1"/>
            </p:cNvSpPr>
            <p:nvPr userDrawn="1"/>
          </p:nvSpPr>
          <p:spPr bwMode="auto">
            <a:xfrm>
              <a:off x="2033630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514226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1040" name="Line 99" hidden="1"/>
            <p:cNvSpPr>
              <a:spLocks noChangeShapeType="1"/>
            </p:cNvSpPr>
            <p:nvPr userDrawn="1"/>
          </p:nvSpPr>
          <p:spPr bwMode="auto">
            <a:xfrm>
              <a:off x="1889614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514226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1041" name="Line 99" hidden="1"/>
            <p:cNvSpPr>
              <a:spLocks noChangeShapeType="1"/>
            </p:cNvSpPr>
            <p:nvPr userDrawn="1"/>
          </p:nvSpPr>
          <p:spPr bwMode="auto">
            <a:xfrm>
              <a:off x="1745598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514226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1042" name="Line 99" hidden="1"/>
            <p:cNvSpPr>
              <a:spLocks noChangeShapeType="1"/>
            </p:cNvSpPr>
            <p:nvPr userDrawn="1"/>
          </p:nvSpPr>
          <p:spPr bwMode="auto">
            <a:xfrm>
              <a:off x="1601582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514226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1043" name="Line 99" hidden="1"/>
            <p:cNvSpPr>
              <a:spLocks noChangeShapeType="1"/>
            </p:cNvSpPr>
            <p:nvPr userDrawn="1"/>
          </p:nvSpPr>
          <p:spPr bwMode="auto">
            <a:xfrm>
              <a:off x="1457566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514226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1044" name="Line 99" hidden="1"/>
            <p:cNvSpPr>
              <a:spLocks noChangeShapeType="1"/>
            </p:cNvSpPr>
            <p:nvPr userDrawn="1"/>
          </p:nvSpPr>
          <p:spPr bwMode="auto">
            <a:xfrm>
              <a:off x="1313550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514226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1045" name="Line 99" hidden="1"/>
            <p:cNvSpPr>
              <a:spLocks noChangeShapeType="1"/>
            </p:cNvSpPr>
            <p:nvPr userDrawn="1"/>
          </p:nvSpPr>
          <p:spPr bwMode="auto">
            <a:xfrm>
              <a:off x="1169534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514226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1046" name="Line 99" hidden="1"/>
            <p:cNvSpPr>
              <a:spLocks noChangeShapeType="1"/>
            </p:cNvSpPr>
            <p:nvPr userDrawn="1"/>
          </p:nvSpPr>
          <p:spPr bwMode="auto">
            <a:xfrm>
              <a:off x="1025518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514226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1047" name="Line 99" hidden="1"/>
            <p:cNvSpPr>
              <a:spLocks noChangeShapeType="1"/>
            </p:cNvSpPr>
            <p:nvPr userDrawn="1"/>
          </p:nvSpPr>
          <p:spPr bwMode="auto">
            <a:xfrm>
              <a:off x="881502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514226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1048" name="Line 99" hidden="1"/>
            <p:cNvSpPr>
              <a:spLocks noChangeShapeType="1"/>
            </p:cNvSpPr>
            <p:nvPr userDrawn="1"/>
          </p:nvSpPr>
          <p:spPr bwMode="auto">
            <a:xfrm>
              <a:off x="737486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514226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1049" name="Line 99" hidden="1"/>
            <p:cNvSpPr>
              <a:spLocks noChangeShapeType="1"/>
            </p:cNvSpPr>
            <p:nvPr userDrawn="1"/>
          </p:nvSpPr>
          <p:spPr bwMode="auto">
            <a:xfrm>
              <a:off x="593470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514226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1050" name="Line 99" hidden="1"/>
            <p:cNvSpPr>
              <a:spLocks noChangeShapeType="1"/>
            </p:cNvSpPr>
            <p:nvPr userDrawn="1"/>
          </p:nvSpPr>
          <p:spPr bwMode="auto">
            <a:xfrm>
              <a:off x="3617806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514226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1051" name="Line 99" hidden="1"/>
            <p:cNvSpPr>
              <a:spLocks noChangeShapeType="1"/>
            </p:cNvSpPr>
            <p:nvPr userDrawn="1"/>
          </p:nvSpPr>
          <p:spPr bwMode="auto">
            <a:xfrm>
              <a:off x="3473790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514226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1052" name="Line 99" hidden="1"/>
            <p:cNvSpPr>
              <a:spLocks noChangeShapeType="1"/>
            </p:cNvSpPr>
            <p:nvPr userDrawn="1"/>
          </p:nvSpPr>
          <p:spPr bwMode="auto">
            <a:xfrm>
              <a:off x="3329774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514226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1053" name="Line 99" hidden="1"/>
            <p:cNvSpPr>
              <a:spLocks noChangeShapeType="1"/>
            </p:cNvSpPr>
            <p:nvPr userDrawn="1"/>
          </p:nvSpPr>
          <p:spPr bwMode="auto">
            <a:xfrm>
              <a:off x="4049854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514226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1054" name="Line 99" hidden="1"/>
            <p:cNvSpPr>
              <a:spLocks noChangeShapeType="1"/>
            </p:cNvSpPr>
            <p:nvPr userDrawn="1"/>
          </p:nvSpPr>
          <p:spPr bwMode="auto">
            <a:xfrm>
              <a:off x="3905838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514226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1055" name="Line 99" hidden="1"/>
            <p:cNvSpPr>
              <a:spLocks noChangeShapeType="1"/>
            </p:cNvSpPr>
            <p:nvPr userDrawn="1"/>
          </p:nvSpPr>
          <p:spPr bwMode="auto">
            <a:xfrm>
              <a:off x="3761822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514226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1056" name="Line 99" hidden="1"/>
            <p:cNvSpPr>
              <a:spLocks noChangeShapeType="1"/>
            </p:cNvSpPr>
            <p:nvPr userDrawn="1"/>
          </p:nvSpPr>
          <p:spPr bwMode="auto">
            <a:xfrm>
              <a:off x="4483236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514226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1057" name="Line 99" hidden="1"/>
            <p:cNvSpPr>
              <a:spLocks noChangeShapeType="1"/>
            </p:cNvSpPr>
            <p:nvPr userDrawn="1"/>
          </p:nvSpPr>
          <p:spPr bwMode="auto">
            <a:xfrm>
              <a:off x="4339220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514226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1058" name="Line 99" hidden="1"/>
            <p:cNvSpPr>
              <a:spLocks noChangeShapeType="1"/>
            </p:cNvSpPr>
            <p:nvPr userDrawn="1"/>
          </p:nvSpPr>
          <p:spPr bwMode="auto">
            <a:xfrm>
              <a:off x="4193870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514226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1059" name="Line 99" hidden="1"/>
            <p:cNvSpPr>
              <a:spLocks noChangeShapeType="1"/>
            </p:cNvSpPr>
            <p:nvPr userDrawn="1"/>
          </p:nvSpPr>
          <p:spPr bwMode="auto">
            <a:xfrm>
              <a:off x="4627252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514226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1060" name="Line 99" hidden="1"/>
            <p:cNvSpPr>
              <a:spLocks noChangeShapeType="1"/>
            </p:cNvSpPr>
            <p:nvPr userDrawn="1"/>
          </p:nvSpPr>
          <p:spPr bwMode="auto">
            <a:xfrm>
              <a:off x="9234430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514226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1061" name="Line 99" hidden="1"/>
            <p:cNvSpPr>
              <a:spLocks noChangeShapeType="1"/>
            </p:cNvSpPr>
            <p:nvPr userDrawn="1"/>
          </p:nvSpPr>
          <p:spPr bwMode="auto">
            <a:xfrm>
              <a:off x="7650254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514226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1062" name="Line 99" hidden="1"/>
            <p:cNvSpPr>
              <a:spLocks noChangeShapeType="1"/>
            </p:cNvSpPr>
            <p:nvPr userDrawn="1"/>
          </p:nvSpPr>
          <p:spPr bwMode="auto">
            <a:xfrm>
              <a:off x="7506238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514226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1063" name="Line 99" hidden="1"/>
            <p:cNvSpPr>
              <a:spLocks noChangeShapeType="1"/>
            </p:cNvSpPr>
            <p:nvPr userDrawn="1"/>
          </p:nvSpPr>
          <p:spPr bwMode="auto">
            <a:xfrm>
              <a:off x="7362222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514226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1064" name="Line 99" hidden="1"/>
            <p:cNvSpPr>
              <a:spLocks noChangeShapeType="1"/>
            </p:cNvSpPr>
            <p:nvPr userDrawn="1"/>
          </p:nvSpPr>
          <p:spPr bwMode="auto">
            <a:xfrm>
              <a:off x="7218206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514226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1065" name="Line 99" hidden="1"/>
            <p:cNvSpPr>
              <a:spLocks noChangeShapeType="1"/>
            </p:cNvSpPr>
            <p:nvPr userDrawn="1"/>
          </p:nvSpPr>
          <p:spPr bwMode="auto">
            <a:xfrm>
              <a:off x="7074190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514226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1066" name="Line 99" hidden="1"/>
            <p:cNvSpPr>
              <a:spLocks noChangeShapeType="1"/>
            </p:cNvSpPr>
            <p:nvPr userDrawn="1"/>
          </p:nvSpPr>
          <p:spPr bwMode="auto">
            <a:xfrm>
              <a:off x="6930174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514226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1067" name="Line 99" hidden="1"/>
            <p:cNvSpPr>
              <a:spLocks noChangeShapeType="1"/>
            </p:cNvSpPr>
            <p:nvPr userDrawn="1"/>
          </p:nvSpPr>
          <p:spPr bwMode="auto">
            <a:xfrm>
              <a:off x="6786158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514226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1068" name="Line 99" hidden="1"/>
            <p:cNvSpPr>
              <a:spLocks noChangeShapeType="1"/>
            </p:cNvSpPr>
            <p:nvPr userDrawn="1"/>
          </p:nvSpPr>
          <p:spPr bwMode="auto">
            <a:xfrm>
              <a:off x="6642142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514226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1069" name="Line 99" hidden="1"/>
            <p:cNvSpPr>
              <a:spLocks noChangeShapeType="1"/>
            </p:cNvSpPr>
            <p:nvPr userDrawn="1"/>
          </p:nvSpPr>
          <p:spPr bwMode="auto">
            <a:xfrm>
              <a:off x="6498126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514226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1070" name="Line 99" hidden="1"/>
            <p:cNvSpPr>
              <a:spLocks noChangeShapeType="1"/>
            </p:cNvSpPr>
            <p:nvPr userDrawn="1"/>
          </p:nvSpPr>
          <p:spPr bwMode="auto">
            <a:xfrm>
              <a:off x="6354110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514226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1071" name="Line 99" hidden="1"/>
            <p:cNvSpPr>
              <a:spLocks noChangeShapeType="1"/>
            </p:cNvSpPr>
            <p:nvPr userDrawn="1"/>
          </p:nvSpPr>
          <p:spPr bwMode="auto">
            <a:xfrm>
              <a:off x="6210094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514226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1072" name="Line 99" hidden="1"/>
            <p:cNvSpPr>
              <a:spLocks noChangeShapeType="1"/>
            </p:cNvSpPr>
            <p:nvPr userDrawn="1"/>
          </p:nvSpPr>
          <p:spPr bwMode="auto">
            <a:xfrm>
              <a:off x="6066078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514226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1073" name="Line 99" hidden="1"/>
            <p:cNvSpPr>
              <a:spLocks noChangeShapeType="1"/>
            </p:cNvSpPr>
            <p:nvPr userDrawn="1"/>
          </p:nvSpPr>
          <p:spPr bwMode="auto">
            <a:xfrm>
              <a:off x="5922062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514226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1074" name="Line 99" hidden="1"/>
            <p:cNvSpPr>
              <a:spLocks noChangeShapeType="1"/>
            </p:cNvSpPr>
            <p:nvPr userDrawn="1"/>
          </p:nvSpPr>
          <p:spPr bwMode="auto">
            <a:xfrm>
              <a:off x="5778046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514226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1075" name="Line 99" hidden="1"/>
            <p:cNvSpPr>
              <a:spLocks noChangeShapeType="1"/>
            </p:cNvSpPr>
            <p:nvPr userDrawn="1"/>
          </p:nvSpPr>
          <p:spPr bwMode="auto">
            <a:xfrm>
              <a:off x="5634030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514226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1076" name="Line 99" hidden="1"/>
            <p:cNvSpPr>
              <a:spLocks noChangeShapeType="1"/>
            </p:cNvSpPr>
            <p:nvPr userDrawn="1"/>
          </p:nvSpPr>
          <p:spPr bwMode="auto">
            <a:xfrm>
              <a:off x="5490014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514226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1077" name="Line 99" hidden="1"/>
            <p:cNvSpPr>
              <a:spLocks noChangeShapeType="1"/>
            </p:cNvSpPr>
            <p:nvPr userDrawn="1"/>
          </p:nvSpPr>
          <p:spPr bwMode="auto">
            <a:xfrm>
              <a:off x="5345998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514226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1078" name="Line 99" hidden="1"/>
            <p:cNvSpPr>
              <a:spLocks noChangeShapeType="1"/>
            </p:cNvSpPr>
            <p:nvPr userDrawn="1"/>
          </p:nvSpPr>
          <p:spPr bwMode="auto">
            <a:xfrm>
              <a:off x="5201982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514226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1079" name="Line 99" hidden="1"/>
            <p:cNvSpPr>
              <a:spLocks noChangeShapeType="1"/>
            </p:cNvSpPr>
            <p:nvPr userDrawn="1"/>
          </p:nvSpPr>
          <p:spPr bwMode="auto">
            <a:xfrm>
              <a:off x="5057966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514226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1080" name="Line 99" hidden="1"/>
            <p:cNvSpPr>
              <a:spLocks noChangeShapeType="1"/>
            </p:cNvSpPr>
            <p:nvPr userDrawn="1"/>
          </p:nvSpPr>
          <p:spPr bwMode="auto">
            <a:xfrm>
              <a:off x="8082302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514226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1081" name="Line 99" hidden="1"/>
            <p:cNvSpPr>
              <a:spLocks noChangeShapeType="1"/>
            </p:cNvSpPr>
            <p:nvPr userDrawn="1"/>
          </p:nvSpPr>
          <p:spPr bwMode="auto">
            <a:xfrm>
              <a:off x="7938286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514226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1082" name="Line 99" hidden="1"/>
            <p:cNvSpPr>
              <a:spLocks noChangeShapeType="1"/>
            </p:cNvSpPr>
            <p:nvPr userDrawn="1"/>
          </p:nvSpPr>
          <p:spPr bwMode="auto">
            <a:xfrm>
              <a:off x="7794270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514226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1083" name="Line 99" hidden="1"/>
            <p:cNvSpPr>
              <a:spLocks noChangeShapeType="1"/>
            </p:cNvSpPr>
            <p:nvPr userDrawn="1"/>
          </p:nvSpPr>
          <p:spPr bwMode="auto">
            <a:xfrm>
              <a:off x="8514350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514226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1084" name="Line 99" hidden="1"/>
            <p:cNvSpPr>
              <a:spLocks noChangeShapeType="1"/>
            </p:cNvSpPr>
            <p:nvPr userDrawn="1"/>
          </p:nvSpPr>
          <p:spPr bwMode="auto">
            <a:xfrm>
              <a:off x="8370334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514226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1085" name="Line 99" hidden="1"/>
            <p:cNvSpPr>
              <a:spLocks noChangeShapeType="1"/>
            </p:cNvSpPr>
            <p:nvPr userDrawn="1"/>
          </p:nvSpPr>
          <p:spPr bwMode="auto">
            <a:xfrm>
              <a:off x="8226318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514226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1086" name="Line 99" hidden="1"/>
            <p:cNvSpPr>
              <a:spLocks noChangeShapeType="1"/>
            </p:cNvSpPr>
            <p:nvPr userDrawn="1"/>
          </p:nvSpPr>
          <p:spPr bwMode="auto">
            <a:xfrm>
              <a:off x="8946398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514226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1087" name="Line 99" hidden="1"/>
            <p:cNvSpPr>
              <a:spLocks noChangeShapeType="1"/>
            </p:cNvSpPr>
            <p:nvPr userDrawn="1"/>
          </p:nvSpPr>
          <p:spPr bwMode="auto">
            <a:xfrm>
              <a:off x="8802382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514226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1088" name="Line 99" hidden="1"/>
            <p:cNvSpPr>
              <a:spLocks noChangeShapeType="1"/>
            </p:cNvSpPr>
            <p:nvPr userDrawn="1"/>
          </p:nvSpPr>
          <p:spPr bwMode="auto">
            <a:xfrm>
              <a:off x="8658366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514226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1089" name="Line 99" hidden="1"/>
            <p:cNvSpPr>
              <a:spLocks noChangeShapeType="1"/>
            </p:cNvSpPr>
            <p:nvPr userDrawn="1"/>
          </p:nvSpPr>
          <p:spPr bwMode="auto">
            <a:xfrm>
              <a:off x="9090414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514226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1090" name="Line 99" hidden="1"/>
            <p:cNvSpPr>
              <a:spLocks noChangeShapeType="1"/>
            </p:cNvSpPr>
            <p:nvPr userDrawn="1"/>
          </p:nvSpPr>
          <p:spPr bwMode="auto">
            <a:xfrm rot="5400000" flipH="1">
              <a:off x="4913950" y="-394361"/>
              <a:ext cx="0" cy="8928991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514226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1091" name="Line 99" hidden="1"/>
            <p:cNvSpPr>
              <a:spLocks noChangeShapeType="1"/>
            </p:cNvSpPr>
            <p:nvPr userDrawn="1"/>
          </p:nvSpPr>
          <p:spPr bwMode="auto">
            <a:xfrm rot="5400000" flipH="1">
              <a:off x="4913950" y="-250346"/>
              <a:ext cx="0" cy="8928991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514226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1092" name="Line 99" hidden="1"/>
            <p:cNvSpPr>
              <a:spLocks noChangeShapeType="1"/>
            </p:cNvSpPr>
            <p:nvPr userDrawn="1"/>
          </p:nvSpPr>
          <p:spPr bwMode="auto">
            <a:xfrm rot="5400000" flipH="1">
              <a:off x="4913950" y="-106330"/>
              <a:ext cx="0" cy="8928991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514226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1093" name="Line 99" hidden="1"/>
            <p:cNvSpPr>
              <a:spLocks noChangeShapeType="1"/>
            </p:cNvSpPr>
            <p:nvPr userDrawn="1"/>
          </p:nvSpPr>
          <p:spPr bwMode="auto">
            <a:xfrm rot="5400000" flipH="1">
              <a:off x="4913950" y="37686"/>
              <a:ext cx="0" cy="8928991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514226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1094" name="Line 99" hidden="1"/>
            <p:cNvSpPr>
              <a:spLocks noChangeShapeType="1"/>
            </p:cNvSpPr>
            <p:nvPr userDrawn="1"/>
          </p:nvSpPr>
          <p:spPr bwMode="auto">
            <a:xfrm rot="5400000" flipH="1">
              <a:off x="4913950" y="181702"/>
              <a:ext cx="0" cy="8928991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514226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1095" name="Line 99" hidden="1"/>
            <p:cNvSpPr>
              <a:spLocks noChangeShapeType="1"/>
            </p:cNvSpPr>
            <p:nvPr userDrawn="1"/>
          </p:nvSpPr>
          <p:spPr bwMode="auto">
            <a:xfrm rot="5400000" flipH="1">
              <a:off x="4913950" y="325718"/>
              <a:ext cx="0" cy="8928991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514226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1096" name="Line 99" hidden="1"/>
            <p:cNvSpPr>
              <a:spLocks noChangeShapeType="1"/>
            </p:cNvSpPr>
            <p:nvPr userDrawn="1"/>
          </p:nvSpPr>
          <p:spPr bwMode="auto">
            <a:xfrm rot="5400000" flipH="1">
              <a:off x="4913950" y="469734"/>
              <a:ext cx="0" cy="8928991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514226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1097" name="Line 99" hidden="1"/>
            <p:cNvSpPr>
              <a:spLocks noChangeShapeType="1"/>
            </p:cNvSpPr>
            <p:nvPr userDrawn="1"/>
          </p:nvSpPr>
          <p:spPr bwMode="auto">
            <a:xfrm rot="5400000" flipH="1">
              <a:off x="4913950" y="613750"/>
              <a:ext cx="0" cy="8928991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514226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1098" name="Line 99" hidden="1"/>
            <p:cNvSpPr>
              <a:spLocks noChangeShapeType="1"/>
            </p:cNvSpPr>
            <p:nvPr userDrawn="1"/>
          </p:nvSpPr>
          <p:spPr bwMode="auto">
            <a:xfrm rot="5400000" flipH="1">
              <a:off x="4913950" y="757766"/>
              <a:ext cx="0" cy="8928991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514226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1099" name="Line 99" hidden="1"/>
            <p:cNvSpPr>
              <a:spLocks noChangeShapeType="1"/>
            </p:cNvSpPr>
            <p:nvPr userDrawn="1"/>
          </p:nvSpPr>
          <p:spPr bwMode="auto">
            <a:xfrm rot="5400000" flipH="1">
              <a:off x="4913950" y="901783"/>
              <a:ext cx="0" cy="8928991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514226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1100" name="Line 99" hidden="1"/>
            <p:cNvSpPr>
              <a:spLocks noChangeShapeType="1"/>
            </p:cNvSpPr>
            <p:nvPr userDrawn="1"/>
          </p:nvSpPr>
          <p:spPr bwMode="auto">
            <a:xfrm rot="5400000" flipH="1">
              <a:off x="4913950" y="1045798"/>
              <a:ext cx="0" cy="8928991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514226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1101" name="Line 99" hidden="1"/>
            <p:cNvSpPr>
              <a:spLocks noChangeShapeType="1"/>
            </p:cNvSpPr>
            <p:nvPr userDrawn="1"/>
          </p:nvSpPr>
          <p:spPr bwMode="auto">
            <a:xfrm rot="5400000" flipH="1">
              <a:off x="4913950" y="1189814"/>
              <a:ext cx="0" cy="8928991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514226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1102" name="Line 99" hidden="1"/>
            <p:cNvSpPr>
              <a:spLocks noChangeShapeType="1"/>
            </p:cNvSpPr>
            <p:nvPr userDrawn="1"/>
          </p:nvSpPr>
          <p:spPr bwMode="auto">
            <a:xfrm rot="5400000" flipH="1">
              <a:off x="4913950" y="1333830"/>
              <a:ext cx="0" cy="8928991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514226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1103" name="Line 99" hidden="1"/>
            <p:cNvSpPr>
              <a:spLocks noChangeShapeType="1"/>
            </p:cNvSpPr>
            <p:nvPr userDrawn="1"/>
          </p:nvSpPr>
          <p:spPr bwMode="auto">
            <a:xfrm rot="5400000" flipH="1">
              <a:off x="4913950" y="1477846"/>
              <a:ext cx="0" cy="8928991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514226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1104" name="Line 99" hidden="1"/>
            <p:cNvSpPr>
              <a:spLocks noChangeShapeType="1"/>
            </p:cNvSpPr>
            <p:nvPr userDrawn="1"/>
          </p:nvSpPr>
          <p:spPr bwMode="auto">
            <a:xfrm rot="5400000" flipH="1">
              <a:off x="4913950" y="1621862"/>
              <a:ext cx="0" cy="8928991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514226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1105" name="Line 99" hidden="1"/>
            <p:cNvSpPr>
              <a:spLocks noChangeShapeType="1"/>
            </p:cNvSpPr>
            <p:nvPr userDrawn="1"/>
          </p:nvSpPr>
          <p:spPr bwMode="auto">
            <a:xfrm rot="5400000" flipH="1">
              <a:off x="4913950" y="1765878"/>
              <a:ext cx="0" cy="8928991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514226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1106" name="Line 99" hidden="1"/>
            <p:cNvSpPr>
              <a:spLocks noChangeShapeType="1"/>
            </p:cNvSpPr>
            <p:nvPr userDrawn="1"/>
          </p:nvSpPr>
          <p:spPr bwMode="auto">
            <a:xfrm rot="5400000" flipH="1">
              <a:off x="4913950" y="1909894"/>
              <a:ext cx="0" cy="8928991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514226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1107" name="Line 99" hidden="1"/>
            <p:cNvSpPr>
              <a:spLocks noChangeShapeType="1"/>
            </p:cNvSpPr>
            <p:nvPr userDrawn="1"/>
          </p:nvSpPr>
          <p:spPr bwMode="auto">
            <a:xfrm rot="5400000" flipH="1">
              <a:off x="4913950" y="2053910"/>
              <a:ext cx="0" cy="8928991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514226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1108" name="Line 99" hidden="1"/>
            <p:cNvSpPr>
              <a:spLocks noChangeShapeType="1"/>
            </p:cNvSpPr>
            <p:nvPr userDrawn="1"/>
          </p:nvSpPr>
          <p:spPr bwMode="auto">
            <a:xfrm rot="5400000" flipH="1">
              <a:off x="4913950" y="-682394"/>
              <a:ext cx="0" cy="8928991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514226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1109" name="Line 99" hidden="1"/>
            <p:cNvSpPr>
              <a:spLocks noChangeShapeType="1"/>
            </p:cNvSpPr>
            <p:nvPr userDrawn="1"/>
          </p:nvSpPr>
          <p:spPr bwMode="auto">
            <a:xfrm rot="5400000" flipH="1">
              <a:off x="4913950" y="-826410"/>
              <a:ext cx="0" cy="8928991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514226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1110" name="Line 99" hidden="1"/>
            <p:cNvSpPr>
              <a:spLocks noChangeShapeType="1"/>
            </p:cNvSpPr>
            <p:nvPr userDrawn="1"/>
          </p:nvSpPr>
          <p:spPr bwMode="auto">
            <a:xfrm rot="5400000" flipH="1">
              <a:off x="4913950" y="-970425"/>
              <a:ext cx="0" cy="8928991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514226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1111" name="Line 99" hidden="1"/>
            <p:cNvSpPr>
              <a:spLocks noChangeShapeType="1"/>
            </p:cNvSpPr>
            <p:nvPr userDrawn="1"/>
          </p:nvSpPr>
          <p:spPr bwMode="auto">
            <a:xfrm rot="5400000" flipH="1">
              <a:off x="4913950" y="-1114441"/>
              <a:ext cx="0" cy="8928991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514226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1112" name="Line 99" hidden="1"/>
            <p:cNvSpPr>
              <a:spLocks noChangeShapeType="1"/>
            </p:cNvSpPr>
            <p:nvPr userDrawn="1"/>
          </p:nvSpPr>
          <p:spPr bwMode="auto">
            <a:xfrm rot="5400000" flipH="1">
              <a:off x="4913950" y="-1258457"/>
              <a:ext cx="0" cy="8928991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514226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1113" name="Line 99" hidden="1"/>
            <p:cNvSpPr>
              <a:spLocks noChangeShapeType="1"/>
            </p:cNvSpPr>
            <p:nvPr userDrawn="1"/>
          </p:nvSpPr>
          <p:spPr bwMode="auto">
            <a:xfrm rot="5400000" flipH="1">
              <a:off x="4913950" y="-1402473"/>
              <a:ext cx="0" cy="8928991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514226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1114" name="Line 99" hidden="1"/>
            <p:cNvSpPr>
              <a:spLocks noChangeShapeType="1"/>
            </p:cNvSpPr>
            <p:nvPr userDrawn="1"/>
          </p:nvSpPr>
          <p:spPr bwMode="auto">
            <a:xfrm rot="5400000" flipH="1">
              <a:off x="4913950" y="-1546489"/>
              <a:ext cx="0" cy="8928991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514226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1115" name="Line 99" hidden="1"/>
            <p:cNvSpPr>
              <a:spLocks noChangeShapeType="1"/>
            </p:cNvSpPr>
            <p:nvPr userDrawn="1"/>
          </p:nvSpPr>
          <p:spPr bwMode="auto">
            <a:xfrm rot="5400000" flipH="1">
              <a:off x="4913950" y="-1690505"/>
              <a:ext cx="0" cy="8928991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514226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1116" name="Line 99" hidden="1"/>
            <p:cNvSpPr>
              <a:spLocks noChangeShapeType="1"/>
            </p:cNvSpPr>
            <p:nvPr userDrawn="1"/>
          </p:nvSpPr>
          <p:spPr bwMode="auto">
            <a:xfrm rot="5400000" flipH="1">
              <a:off x="4913950" y="-1834521"/>
              <a:ext cx="0" cy="8928991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514226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1117" name="Line 99" hidden="1"/>
            <p:cNvSpPr>
              <a:spLocks noChangeShapeType="1"/>
            </p:cNvSpPr>
            <p:nvPr userDrawn="1"/>
          </p:nvSpPr>
          <p:spPr bwMode="auto">
            <a:xfrm rot="5400000" flipH="1">
              <a:off x="4913950" y="-1978537"/>
              <a:ext cx="0" cy="8928991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514226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1118" name="Line 99" hidden="1"/>
            <p:cNvSpPr>
              <a:spLocks noChangeShapeType="1"/>
            </p:cNvSpPr>
            <p:nvPr userDrawn="1"/>
          </p:nvSpPr>
          <p:spPr bwMode="auto">
            <a:xfrm rot="5400000" flipH="1">
              <a:off x="4913951" y="-2122554"/>
              <a:ext cx="0" cy="8928993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514226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1119" name="Line 99" hidden="1"/>
            <p:cNvSpPr>
              <a:spLocks noChangeShapeType="1"/>
            </p:cNvSpPr>
            <p:nvPr userDrawn="1"/>
          </p:nvSpPr>
          <p:spPr bwMode="auto">
            <a:xfrm rot="5400000" flipH="1">
              <a:off x="4913951" y="-2266570"/>
              <a:ext cx="0" cy="8928993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514226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1120" name="Line 99" hidden="1"/>
            <p:cNvSpPr>
              <a:spLocks noChangeShapeType="1"/>
            </p:cNvSpPr>
            <p:nvPr userDrawn="1"/>
          </p:nvSpPr>
          <p:spPr bwMode="auto">
            <a:xfrm rot="5400000" flipH="1">
              <a:off x="4913951" y="-2410587"/>
              <a:ext cx="0" cy="8928993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514226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1121" name="Line 99" hidden="1"/>
            <p:cNvSpPr>
              <a:spLocks noChangeShapeType="1"/>
            </p:cNvSpPr>
            <p:nvPr userDrawn="1"/>
          </p:nvSpPr>
          <p:spPr bwMode="auto">
            <a:xfrm rot="5400000" flipH="1">
              <a:off x="4913951" y="-2554603"/>
              <a:ext cx="0" cy="8928993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514226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1122" name="Line 99" hidden="1"/>
            <p:cNvSpPr>
              <a:spLocks noChangeShapeType="1"/>
            </p:cNvSpPr>
            <p:nvPr userDrawn="1"/>
          </p:nvSpPr>
          <p:spPr bwMode="auto">
            <a:xfrm rot="5400000" flipH="1">
              <a:off x="4913951" y="-2698619"/>
              <a:ext cx="0" cy="8928993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514226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1123" name="Line 99" hidden="1"/>
            <p:cNvSpPr>
              <a:spLocks noChangeShapeType="1"/>
            </p:cNvSpPr>
            <p:nvPr userDrawn="1"/>
          </p:nvSpPr>
          <p:spPr bwMode="auto">
            <a:xfrm rot="5400000" flipH="1">
              <a:off x="4913951" y="-2842635"/>
              <a:ext cx="0" cy="8928993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514226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1124" name="Line 99" hidden="1"/>
            <p:cNvSpPr>
              <a:spLocks noChangeShapeType="1"/>
            </p:cNvSpPr>
            <p:nvPr userDrawn="1"/>
          </p:nvSpPr>
          <p:spPr bwMode="auto">
            <a:xfrm rot="5400000" flipH="1">
              <a:off x="4913951" y="-2986651"/>
              <a:ext cx="0" cy="8928993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514226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1125" name="Line 99" hidden="1"/>
            <p:cNvSpPr>
              <a:spLocks noChangeShapeType="1"/>
            </p:cNvSpPr>
            <p:nvPr userDrawn="1"/>
          </p:nvSpPr>
          <p:spPr bwMode="auto">
            <a:xfrm rot="5400000" flipH="1">
              <a:off x="4913951" y="-3130667"/>
              <a:ext cx="0" cy="8928993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514226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1126" name="Line 99" hidden="1"/>
            <p:cNvSpPr>
              <a:spLocks noChangeShapeType="1"/>
            </p:cNvSpPr>
            <p:nvPr userDrawn="1"/>
          </p:nvSpPr>
          <p:spPr bwMode="auto">
            <a:xfrm>
              <a:off x="4913950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514226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1127" name="正方形/長方形 336" hidden="1"/>
            <p:cNvSpPr>
              <a:spLocks noChangeArrowheads="1"/>
            </p:cNvSpPr>
            <p:nvPr userDrawn="1"/>
          </p:nvSpPr>
          <p:spPr bwMode="auto">
            <a:xfrm>
              <a:off x="449454" y="1189814"/>
              <a:ext cx="8928993" cy="5472608"/>
            </a:xfrm>
            <a:prstGeom prst="rect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>
              <a:lvl1pPr defTabSz="987425"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1pPr>
              <a:lvl2pPr marL="742950" indent="-285750" defTabSz="987425"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2pPr>
              <a:lvl3pPr marL="1143000" indent="-228600" defTabSz="987425"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3pPr>
              <a:lvl4pPr marL="1600200" indent="-228600" defTabSz="987425"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4pPr>
              <a:lvl5pPr marL="2057400" indent="-228600" defTabSz="987425"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5pPr>
              <a:lvl6pPr marL="2514600" indent="-228600" defTabSz="987425" fontAlgn="base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6pPr>
              <a:lvl7pPr marL="2971800" indent="-228600" defTabSz="987425" fontAlgn="base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7pPr>
              <a:lvl8pPr marL="3429000" indent="-228600" defTabSz="987425" fontAlgn="base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8pPr>
              <a:lvl9pPr marL="3886200" indent="-228600" defTabSz="987425" fontAlgn="base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ja-JP" altLang="en-US" sz="956">
                <a:solidFill>
                  <a:prstClr val="black"/>
                </a:solidFill>
              </a:endParaRPr>
            </a:p>
          </p:txBody>
        </p:sp>
        <p:sp>
          <p:nvSpPr>
            <p:cNvPr id="1128" name="Line 99" hidden="1"/>
            <p:cNvSpPr>
              <a:spLocks noChangeShapeType="1"/>
            </p:cNvSpPr>
            <p:nvPr userDrawn="1"/>
          </p:nvSpPr>
          <p:spPr bwMode="auto">
            <a:xfrm rot="5400000" flipH="1">
              <a:off x="4913950" y="-538377"/>
              <a:ext cx="0" cy="8928991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514226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 sz="1013">
                <a:solidFill>
                  <a:prstClr val="black"/>
                </a:solidFill>
              </a:endParaRPr>
            </a:p>
          </p:txBody>
        </p:sp>
      </p:grpSp>
      <p:sp>
        <p:nvSpPr>
          <p:cNvPr id="341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8552140" y="6498042"/>
            <a:ext cx="268781" cy="195819"/>
          </a:xfrm>
          <a:prstGeom prst="rect">
            <a:avLst/>
          </a:prstGeom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noAutofit/>
          </a:bodyPr>
          <a:lstStyle>
            <a:lvl1pPr algn="r" eaLnBrk="1" hangingPunct="1">
              <a:defRPr sz="506">
                <a:solidFill>
                  <a:srgbClr val="000000"/>
                </a:solidFill>
                <a:latin typeface="Arial" charset="0"/>
                <a:cs typeface="Arial" charset="0"/>
              </a:defRPr>
            </a:lvl1pPr>
          </a:lstStyle>
          <a:p>
            <a:pPr defTabSz="514226" fontAlgn="base">
              <a:spcBef>
                <a:spcPct val="0"/>
              </a:spcBef>
              <a:spcAft>
                <a:spcPct val="0"/>
              </a:spcAft>
            </a:pPr>
            <a:fld id="{3FB226B2-99AA-4479-8E94-BC3F3AD31934}" type="slidenum">
              <a:rPr lang="ja-JP" altLang="en-US" smtClean="0"/>
              <a:pPr defTabSz="514226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ja-JP" altLang="en-US"/>
          </a:p>
        </p:txBody>
      </p:sp>
      <p:sp>
        <p:nvSpPr>
          <p:cNvPr id="1029" name="タイトル プレースホルダ 1"/>
          <p:cNvSpPr>
            <a:spLocks noGrp="1"/>
          </p:cNvSpPr>
          <p:nvPr>
            <p:ph type="title"/>
          </p:nvPr>
        </p:nvSpPr>
        <p:spPr bwMode="auto">
          <a:xfrm>
            <a:off x="507699" y="424760"/>
            <a:ext cx="8127246" cy="3916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5734506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0" r:id="rId1"/>
    <p:sldLayoutId id="2147483812" r:id="rId2"/>
  </p:sldLayoutIdLst>
  <p:hf hdr="0" ftr="0" dt="0"/>
  <p:txStyles>
    <p:titleStyle>
      <a:lvl1pPr algn="l" defTabSz="514226" rtl="0" eaLnBrk="0" fontAlgn="base" hangingPunct="0">
        <a:spcBef>
          <a:spcPct val="0"/>
        </a:spcBef>
        <a:spcAft>
          <a:spcPct val="0"/>
        </a:spcAft>
        <a:defRPr kumimoji="1" sz="1181" b="1" kern="1200">
          <a:solidFill>
            <a:srgbClr val="000000"/>
          </a:solidFill>
          <a:latin typeface="ＭＳ Ｐゴシック" panose="020B0600070205080204" pitchFamily="50" charset="-128"/>
          <a:ea typeface="ＭＳ Ｐゴシック" panose="020B0600070205080204" pitchFamily="50" charset="-128"/>
          <a:cs typeface="ＭＳ Ｐゴシック" panose="020B0600070205080204" pitchFamily="50" charset="-128"/>
        </a:defRPr>
      </a:lvl1pPr>
      <a:lvl2pPr algn="l" defTabSz="514226" rtl="0" eaLnBrk="0" fontAlgn="base" hangingPunct="0">
        <a:spcBef>
          <a:spcPct val="0"/>
        </a:spcBef>
        <a:spcAft>
          <a:spcPct val="0"/>
        </a:spcAft>
        <a:defRPr kumimoji="1" sz="1181" b="1">
          <a:solidFill>
            <a:srgbClr val="000000"/>
          </a:solidFill>
          <a:latin typeface="ＭＳ Ｐゴシック" pitchFamily="50" charset="-128"/>
          <a:ea typeface="ＭＳ Ｐゴシック" pitchFamily="50" charset="-128"/>
        </a:defRPr>
      </a:lvl2pPr>
      <a:lvl3pPr algn="l" defTabSz="514226" rtl="0" eaLnBrk="0" fontAlgn="base" hangingPunct="0">
        <a:spcBef>
          <a:spcPct val="0"/>
        </a:spcBef>
        <a:spcAft>
          <a:spcPct val="0"/>
        </a:spcAft>
        <a:defRPr kumimoji="1" sz="1181" b="1">
          <a:solidFill>
            <a:srgbClr val="000000"/>
          </a:solidFill>
          <a:latin typeface="ＭＳ Ｐゴシック" pitchFamily="50" charset="-128"/>
          <a:ea typeface="ＭＳ Ｐゴシック" pitchFamily="50" charset="-128"/>
        </a:defRPr>
      </a:lvl3pPr>
      <a:lvl4pPr algn="l" defTabSz="514226" rtl="0" eaLnBrk="0" fontAlgn="base" hangingPunct="0">
        <a:spcBef>
          <a:spcPct val="0"/>
        </a:spcBef>
        <a:spcAft>
          <a:spcPct val="0"/>
        </a:spcAft>
        <a:defRPr kumimoji="1" sz="1181" b="1">
          <a:solidFill>
            <a:srgbClr val="000000"/>
          </a:solidFill>
          <a:latin typeface="ＭＳ Ｐゴシック" pitchFamily="50" charset="-128"/>
          <a:ea typeface="ＭＳ Ｐゴシック" pitchFamily="50" charset="-128"/>
        </a:defRPr>
      </a:lvl4pPr>
      <a:lvl5pPr algn="l" defTabSz="514226" rtl="0" eaLnBrk="0" fontAlgn="base" hangingPunct="0">
        <a:spcBef>
          <a:spcPct val="0"/>
        </a:spcBef>
        <a:spcAft>
          <a:spcPct val="0"/>
        </a:spcAft>
        <a:defRPr kumimoji="1" sz="1181" b="1">
          <a:solidFill>
            <a:srgbClr val="000000"/>
          </a:solidFill>
          <a:latin typeface="ＭＳ Ｐゴシック" pitchFamily="50" charset="-128"/>
          <a:ea typeface="ＭＳ Ｐゴシック" pitchFamily="50" charset="-128"/>
        </a:defRPr>
      </a:lvl5pPr>
      <a:lvl6pPr marL="225414" algn="l" defTabSz="514226" rtl="0" fontAlgn="base">
        <a:spcBef>
          <a:spcPct val="0"/>
        </a:spcBef>
        <a:spcAft>
          <a:spcPct val="0"/>
        </a:spcAft>
        <a:defRPr kumimoji="1" sz="1181" b="1">
          <a:solidFill>
            <a:srgbClr val="000000"/>
          </a:solidFill>
          <a:latin typeface="ＭＳ Ｐゴシック" pitchFamily="50" charset="-128"/>
          <a:ea typeface="ＭＳ Ｐゴシック" pitchFamily="50" charset="-128"/>
        </a:defRPr>
      </a:lvl6pPr>
      <a:lvl7pPr marL="450828" algn="l" defTabSz="514226" rtl="0" fontAlgn="base">
        <a:spcBef>
          <a:spcPct val="0"/>
        </a:spcBef>
        <a:spcAft>
          <a:spcPct val="0"/>
        </a:spcAft>
        <a:defRPr kumimoji="1" sz="1181" b="1">
          <a:solidFill>
            <a:srgbClr val="000000"/>
          </a:solidFill>
          <a:latin typeface="ＭＳ Ｐゴシック" pitchFamily="50" charset="-128"/>
          <a:ea typeface="ＭＳ Ｐゴシック" pitchFamily="50" charset="-128"/>
        </a:defRPr>
      </a:lvl7pPr>
      <a:lvl8pPr marL="676241" algn="l" defTabSz="514226" rtl="0" fontAlgn="base">
        <a:spcBef>
          <a:spcPct val="0"/>
        </a:spcBef>
        <a:spcAft>
          <a:spcPct val="0"/>
        </a:spcAft>
        <a:defRPr kumimoji="1" sz="1181" b="1">
          <a:solidFill>
            <a:srgbClr val="000000"/>
          </a:solidFill>
          <a:latin typeface="ＭＳ Ｐゴシック" pitchFamily="50" charset="-128"/>
          <a:ea typeface="ＭＳ Ｐゴシック" pitchFamily="50" charset="-128"/>
        </a:defRPr>
      </a:lvl8pPr>
      <a:lvl9pPr marL="901655" algn="l" defTabSz="514226" rtl="0" fontAlgn="base">
        <a:spcBef>
          <a:spcPct val="0"/>
        </a:spcBef>
        <a:spcAft>
          <a:spcPct val="0"/>
        </a:spcAft>
        <a:defRPr kumimoji="1" sz="1181" b="1">
          <a:solidFill>
            <a:srgbClr val="000000"/>
          </a:solidFill>
          <a:latin typeface="ＭＳ Ｐゴシック" pitchFamily="50" charset="-128"/>
          <a:ea typeface="ＭＳ Ｐゴシック" pitchFamily="50" charset="-128"/>
        </a:defRPr>
      </a:lvl9pPr>
    </p:titleStyle>
    <p:bodyStyle>
      <a:lvl1pPr algn="l" defTabSz="514226" rtl="0" eaLnBrk="0" fontAlgn="base" hangingPunct="0">
        <a:spcBef>
          <a:spcPct val="20000"/>
        </a:spcBef>
        <a:spcAft>
          <a:spcPct val="0"/>
        </a:spcAft>
        <a:defRPr kumimoji="1" lang="ja-JP" altLang="en-US" sz="1013" b="1" kern="1200">
          <a:solidFill>
            <a:srgbClr val="000000"/>
          </a:solidFill>
          <a:latin typeface="+mn-ea"/>
          <a:ea typeface="+mn-ea"/>
          <a:cs typeface="+mn-cs"/>
        </a:defRPr>
      </a:lvl1pPr>
      <a:lvl2pPr algn="l" defTabSz="514226" rtl="0" eaLnBrk="0" fontAlgn="base" hangingPunct="0">
        <a:spcBef>
          <a:spcPct val="20000"/>
        </a:spcBef>
        <a:spcAft>
          <a:spcPct val="0"/>
        </a:spcAft>
        <a:defRPr kumimoji="1" lang="ja-JP" altLang="en-US" sz="956" kern="1200">
          <a:solidFill>
            <a:srgbClr val="000000"/>
          </a:solidFill>
          <a:latin typeface="+mn-ea"/>
          <a:ea typeface="+mn-ea"/>
          <a:cs typeface="+mn-cs"/>
        </a:defRPr>
      </a:lvl2pPr>
      <a:lvl3pPr marL="139319" algn="l" defTabSz="514226" rtl="0" eaLnBrk="0" fontAlgn="base" hangingPunct="0">
        <a:spcBef>
          <a:spcPct val="20000"/>
        </a:spcBef>
        <a:spcAft>
          <a:spcPct val="0"/>
        </a:spcAft>
        <a:defRPr kumimoji="1" lang="ja-JP" altLang="en-US" sz="844" kern="1200">
          <a:solidFill>
            <a:srgbClr val="000000"/>
          </a:solidFill>
          <a:latin typeface="+mn-ea"/>
          <a:ea typeface="+mn-ea"/>
          <a:cs typeface="+mn-cs"/>
        </a:defRPr>
      </a:lvl3pPr>
      <a:lvl4pPr marL="232458" algn="l" defTabSz="514226" rtl="0" eaLnBrk="0" fontAlgn="base" hangingPunct="0">
        <a:spcBef>
          <a:spcPct val="20000"/>
        </a:spcBef>
        <a:spcAft>
          <a:spcPct val="0"/>
        </a:spcAft>
        <a:defRPr kumimoji="1" lang="ja-JP" altLang="en-US" sz="731" kern="1200">
          <a:solidFill>
            <a:srgbClr val="000000"/>
          </a:solidFill>
          <a:latin typeface="+mn-ea"/>
          <a:ea typeface="+mn-ea"/>
          <a:cs typeface="+mn-cs"/>
        </a:defRPr>
      </a:lvl4pPr>
      <a:lvl5pPr marL="325598" algn="l" defTabSz="514226" rtl="0" eaLnBrk="0" fontAlgn="base" hangingPunct="0">
        <a:spcBef>
          <a:spcPct val="20000"/>
        </a:spcBef>
        <a:spcAft>
          <a:spcPct val="0"/>
        </a:spcAft>
        <a:defRPr kumimoji="1" lang="ja-JP" altLang="en-US" sz="731" kern="1200">
          <a:solidFill>
            <a:srgbClr val="000000"/>
          </a:solidFill>
          <a:latin typeface="+mn-ea"/>
          <a:ea typeface="+mn-ea"/>
          <a:cs typeface="+mn-cs"/>
        </a:defRPr>
      </a:lvl5pPr>
      <a:lvl6pPr marL="1414211" indent="-128564" algn="l" defTabSz="514259" rtl="0" eaLnBrk="1" latinLnBrk="0" hangingPunct="1">
        <a:spcBef>
          <a:spcPct val="20000"/>
        </a:spcBef>
        <a:buFont typeface="Arial" pitchFamily="34" charset="0"/>
        <a:buChar char="•"/>
        <a:defRPr kumimoji="1" sz="1125" kern="1200">
          <a:solidFill>
            <a:schemeClr val="tx1"/>
          </a:solidFill>
          <a:latin typeface="+mn-lt"/>
          <a:ea typeface="+mn-ea"/>
          <a:cs typeface="+mn-cs"/>
        </a:defRPr>
      </a:lvl6pPr>
      <a:lvl7pPr marL="1671341" indent="-128564" algn="l" defTabSz="514259" rtl="0" eaLnBrk="1" latinLnBrk="0" hangingPunct="1">
        <a:spcBef>
          <a:spcPct val="20000"/>
        </a:spcBef>
        <a:buFont typeface="Arial" pitchFamily="34" charset="0"/>
        <a:buChar char="•"/>
        <a:defRPr kumimoji="1" sz="1125" kern="1200">
          <a:solidFill>
            <a:schemeClr val="tx1"/>
          </a:solidFill>
          <a:latin typeface="+mn-lt"/>
          <a:ea typeface="+mn-ea"/>
          <a:cs typeface="+mn-cs"/>
        </a:defRPr>
      </a:lvl7pPr>
      <a:lvl8pPr marL="1928470" indent="-128564" algn="l" defTabSz="514259" rtl="0" eaLnBrk="1" latinLnBrk="0" hangingPunct="1">
        <a:spcBef>
          <a:spcPct val="20000"/>
        </a:spcBef>
        <a:buFont typeface="Arial" pitchFamily="34" charset="0"/>
        <a:buChar char="•"/>
        <a:defRPr kumimoji="1" sz="1125" kern="1200">
          <a:solidFill>
            <a:schemeClr val="tx1"/>
          </a:solidFill>
          <a:latin typeface="+mn-lt"/>
          <a:ea typeface="+mn-ea"/>
          <a:cs typeface="+mn-cs"/>
        </a:defRPr>
      </a:lvl8pPr>
      <a:lvl9pPr marL="2185599" indent="-128564" algn="l" defTabSz="514259" rtl="0" eaLnBrk="1" latinLnBrk="0" hangingPunct="1">
        <a:spcBef>
          <a:spcPct val="20000"/>
        </a:spcBef>
        <a:buFont typeface="Arial" pitchFamily="34" charset="0"/>
        <a:buChar char="•"/>
        <a:defRPr kumimoji="1" sz="112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514259" rtl="0" eaLnBrk="1" latinLnBrk="0" hangingPunct="1">
        <a:defRPr kumimoji="1" sz="1013" kern="1200">
          <a:solidFill>
            <a:schemeClr val="tx1"/>
          </a:solidFill>
          <a:latin typeface="+mn-lt"/>
          <a:ea typeface="+mn-ea"/>
          <a:cs typeface="+mn-cs"/>
        </a:defRPr>
      </a:lvl1pPr>
      <a:lvl2pPr marL="257129" algn="l" defTabSz="514259" rtl="0" eaLnBrk="1" latinLnBrk="0" hangingPunct="1">
        <a:defRPr kumimoji="1" sz="1013" kern="1200">
          <a:solidFill>
            <a:schemeClr val="tx1"/>
          </a:solidFill>
          <a:latin typeface="+mn-lt"/>
          <a:ea typeface="+mn-ea"/>
          <a:cs typeface="+mn-cs"/>
        </a:defRPr>
      </a:lvl2pPr>
      <a:lvl3pPr marL="514259" algn="l" defTabSz="514259" rtl="0" eaLnBrk="1" latinLnBrk="0" hangingPunct="1">
        <a:defRPr kumimoji="1" sz="1013" kern="1200">
          <a:solidFill>
            <a:schemeClr val="tx1"/>
          </a:solidFill>
          <a:latin typeface="+mn-lt"/>
          <a:ea typeface="+mn-ea"/>
          <a:cs typeface="+mn-cs"/>
        </a:defRPr>
      </a:lvl3pPr>
      <a:lvl4pPr marL="771388" algn="l" defTabSz="514259" rtl="0" eaLnBrk="1" latinLnBrk="0" hangingPunct="1">
        <a:defRPr kumimoji="1" sz="1013" kern="1200">
          <a:solidFill>
            <a:schemeClr val="tx1"/>
          </a:solidFill>
          <a:latin typeface="+mn-lt"/>
          <a:ea typeface="+mn-ea"/>
          <a:cs typeface="+mn-cs"/>
        </a:defRPr>
      </a:lvl4pPr>
      <a:lvl5pPr marL="1028517" algn="l" defTabSz="514259" rtl="0" eaLnBrk="1" latinLnBrk="0" hangingPunct="1">
        <a:defRPr kumimoji="1" sz="1013" kern="1200">
          <a:solidFill>
            <a:schemeClr val="tx1"/>
          </a:solidFill>
          <a:latin typeface="+mn-lt"/>
          <a:ea typeface="+mn-ea"/>
          <a:cs typeface="+mn-cs"/>
        </a:defRPr>
      </a:lvl5pPr>
      <a:lvl6pPr marL="1285646" algn="l" defTabSz="514259" rtl="0" eaLnBrk="1" latinLnBrk="0" hangingPunct="1">
        <a:defRPr kumimoji="1"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542776" algn="l" defTabSz="514259" rtl="0" eaLnBrk="1" latinLnBrk="0" hangingPunct="1">
        <a:defRPr kumimoji="1"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799905" algn="l" defTabSz="514259" rtl="0" eaLnBrk="1" latinLnBrk="0" hangingPunct="1">
        <a:defRPr kumimoji="1"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057034" algn="l" defTabSz="514259" rtl="0" eaLnBrk="1" latinLnBrk="0" hangingPunct="1">
        <a:defRPr kumimoji="1" sz="101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図 109">
            <a:extLst>
              <a:ext uri="{FF2B5EF4-FFF2-40B4-BE49-F238E27FC236}">
                <a16:creationId xmlns:a16="http://schemas.microsoft.com/office/drawing/2014/main" id="{1849C726-D96B-4913-88E5-A2208084CAE6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4810" b="37180"/>
          <a:stretch>
            <a:fillRect/>
          </a:stretch>
        </p:blipFill>
        <p:spPr bwMode="auto">
          <a:xfrm>
            <a:off x="1358" y="725684"/>
            <a:ext cx="9142642" cy="3426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027" name="Codos_Grid_201008" hidden="1">
            <a:extLst>
              <a:ext uri="{FF2B5EF4-FFF2-40B4-BE49-F238E27FC236}">
                <a16:creationId xmlns:a16="http://schemas.microsoft.com/office/drawing/2014/main" id="{F8FEF93F-4ADB-4CE2-9833-2E531F9AD916}"/>
              </a:ext>
            </a:extLst>
          </p:cNvPr>
          <p:cNvGrpSpPr>
            <a:grpSpLocks/>
          </p:cNvGrpSpPr>
          <p:nvPr/>
        </p:nvGrpSpPr>
        <p:grpSpPr bwMode="auto">
          <a:xfrm>
            <a:off x="754760" y="1125962"/>
            <a:ext cx="7634480" cy="4964598"/>
            <a:chOff x="449454" y="1189814"/>
            <a:chExt cx="8928993" cy="5472608"/>
          </a:xfrm>
        </p:grpSpPr>
        <p:sp>
          <p:nvSpPr>
            <p:cNvPr id="1030" name="Line 99" hidden="1">
              <a:extLst>
                <a:ext uri="{FF2B5EF4-FFF2-40B4-BE49-F238E27FC236}">
                  <a16:creationId xmlns:a16="http://schemas.microsoft.com/office/drawing/2014/main" id="{26C0A0C7-5D4A-4B64-8714-A5BF2E35E6CE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4771268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31" name="Line 99" hidden="1">
              <a:extLst>
                <a:ext uri="{FF2B5EF4-FFF2-40B4-BE49-F238E27FC236}">
                  <a16:creationId xmlns:a16="http://schemas.microsoft.com/office/drawing/2014/main" id="{43024862-3741-4DB5-883F-04B0082BF6F1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3185758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32" name="Line 99" hidden="1">
              <a:extLst>
                <a:ext uri="{FF2B5EF4-FFF2-40B4-BE49-F238E27FC236}">
                  <a16:creationId xmlns:a16="http://schemas.microsoft.com/office/drawing/2014/main" id="{0F2E3EF7-986A-44FF-8E74-698F4C9DE90A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3041742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33" name="Line 99" hidden="1">
              <a:extLst>
                <a:ext uri="{FF2B5EF4-FFF2-40B4-BE49-F238E27FC236}">
                  <a16:creationId xmlns:a16="http://schemas.microsoft.com/office/drawing/2014/main" id="{696BAF53-E38E-4ADC-A0C1-59B41B3B7218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2897726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34" name="Line 99" hidden="1">
              <a:extLst>
                <a:ext uri="{FF2B5EF4-FFF2-40B4-BE49-F238E27FC236}">
                  <a16:creationId xmlns:a16="http://schemas.microsoft.com/office/drawing/2014/main" id="{5B95190C-EB28-4F85-9559-B2DB00CFDD14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2753710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35" name="Line 99" hidden="1">
              <a:extLst>
                <a:ext uri="{FF2B5EF4-FFF2-40B4-BE49-F238E27FC236}">
                  <a16:creationId xmlns:a16="http://schemas.microsoft.com/office/drawing/2014/main" id="{0A624854-28F2-4F2E-A55F-E84FD50EE79B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2609694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36" name="Line 99" hidden="1">
              <a:extLst>
                <a:ext uri="{FF2B5EF4-FFF2-40B4-BE49-F238E27FC236}">
                  <a16:creationId xmlns:a16="http://schemas.microsoft.com/office/drawing/2014/main" id="{1A3D13B1-A45F-43DA-91EC-291842BA34BD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2465678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37" name="Line 99" hidden="1">
              <a:extLst>
                <a:ext uri="{FF2B5EF4-FFF2-40B4-BE49-F238E27FC236}">
                  <a16:creationId xmlns:a16="http://schemas.microsoft.com/office/drawing/2014/main" id="{32FF7040-44B3-445E-BAE7-0F81D25C1F62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2321662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38" name="Line 99" hidden="1">
              <a:extLst>
                <a:ext uri="{FF2B5EF4-FFF2-40B4-BE49-F238E27FC236}">
                  <a16:creationId xmlns:a16="http://schemas.microsoft.com/office/drawing/2014/main" id="{1856B30C-41BE-4169-A0DB-CD6F03A8FCE4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2177646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39" name="Line 99" hidden="1">
              <a:extLst>
                <a:ext uri="{FF2B5EF4-FFF2-40B4-BE49-F238E27FC236}">
                  <a16:creationId xmlns:a16="http://schemas.microsoft.com/office/drawing/2014/main" id="{5EC16BF1-B9AD-43DF-9021-D1A5FE4B1FEB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2033630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40" name="Line 99" hidden="1">
              <a:extLst>
                <a:ext uri="{FF2B5EF4-FFF2-40B4-BE49-F238E27FC236}">
                  <a16:creationId xmlns:a16="http://schemas.microsoft.com/office/drawing/2014/main" id="{AD38E712-9E5E-4FB0-8878-582BD6D8DAC6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1889614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41" name="Line 99" hidden="1">
              <a:extLst>
                <a:ext uri="{FF2B5EF4-FFF2-40B4-BE49-F238E27FC236}">
                  <a16:creationId xmlns:a16="http://schemas.microsoft.com/office/drawing/2014/main" id="{68E0FAB4-DAF6-452A-B233-7CD01EBF9C67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1745598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42" name="Line 99" hidden="1">
              <a:extLst>
                <a:ext uri="{FF2B5EF4-FFF2-40B4-BE49-F238E27FC236}">
                  <a16:creationId xmlns:a16="http://schemas.microsoft.com/office/drawing/2014/main" id="{7B05816D-1A2A-4527-AAA9-D77CF70B771C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1601582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43" name="Line 99" hidden="1">
              <a:extLst>
                <a:ext uri="{FF2B5EF4-FFF2-40B4-BE49-F238E27FC236}">
                  <a16:creationId xmlns:a16="http://schemas.microsoft.com/office/drawing/2014/main" id="{F5C61B17-13BC-49BC-AEFC-7A21E3AA6A44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1457566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44" name="Line 99" hidden="1">
              <a:extLst>
                <a:ext uri="{FF2B5EF4-FFF2-40B4-BE49-F238E27FC236}">
                  <a16:creationId xmlns:a16="http://schemas.microsoft.com/office/drawing/2014/main" id="{9DFE6FAA-57DB-4E64-A257-2621350F57E6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1313550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45" name="Line 99" hidden="1">
              <a:extLst>
                <a:ext uri="{FF2B5EF4-FFF2-40B4-BE49-F238E27FC236}">
                  <a16:creationId xmlns:a16="http://schemas.microsoft.com/office/drawing/2014/main" id="{32EE1B12-91BD-4B0E-A6BF-AA701EC3CC43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1169534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46" name="Line 99" hidden="1">
              <a:extLst>
                <a:ext uri="{FF2B5EF4-FFF2-40B4-BE49-F238E27FC236}">
                  <a16:creationId xmlns:a16="http://schemas.microsoft.com/office/drawing/2014/main" id="{BA7C45FF-17D5-4699-88A6-280108047279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1025518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47" name="Line 99" hidden="1">
              <a:extLst>
                <a:ext uri="{FF2B5EF4-FFF2-40B4-BE49-F238E27FC236}">
                  <a16:creationId xmlns:a16="http://schemas.microsoft.com/office/drawing/2014/main" id="{853ED5D0-256F-4F74-8B34-E622269EB910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881502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48" name="Line 99" hidden="1">
              <a:extLst>
                <a:ext uri="{FF2B5EF4-FFF2-40B4-BE49-F238E27FC236}">
                  <a16:creationId xmlns:a16="http://schemas.microsoft.com/office/drawing/2014/main" id="{FC11B9CC-BF33-4F7C-A6C0-D80358C83DAF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737486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49" name="Line 99" hidden="1">
              <a:extLst>
                <a:ext uri="{FF2B5EF4-FFF2-40B4-BE49-F238E27FC236}">
                  <a16:creationId xmlns:a16="http://schemas.microsoft.com/office/drawing/2014/main" id="{66ACA96E-293A-4B83-9C9D-5A0CA1458086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593470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50" name="Line 99" hidden="1">
              <a:extLst>
                <a:ext uri="{FF2B5EF4-FFF2-40B4-BE49-F238E27FC236}">
                  <a16:creationId xmlns:a16="http://schemas.microsoft.com/office/drawing/2014/main" id="{959274DF-064B-4CA4-B60B-38EEDF39D457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3617806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51" name="Line 99" hidden="1">
              <a:extLst>
                <a:ext uri="{FF2B5EF4-FFF2-40B4-BE49-F238E27FC236}">
                  <a16:creationId xmlns:a16="http://schemas.microsoft.com/office/drawing/2014/main" id="{914D85BF-8563-4198-BB34-15E5FCDFF360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3473790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52" name="Line 99" hidden="1">
              <a:extLst>
                <a:ext uri="{FF2B5EF4-FFF2-40B4-BE49-F238E27FC236}">
                  <a16:creationId xmlns:a16="http://schemas.microsoft.com/office/drawing/2014/main" id="{3EB06D45-3AA3-4C9D-B42F-BBB879C12095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3329774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53" name="Line 99" hidden="1">
              <a:extLst>
                <a:ext uri="{FF2B5EF4-FFF2-40B4-BE49-F238E27FC236}">
                  <a16:creationId xmlns:a16="http://schemas.microsoft.com/office/drawing/2014/main" id="{D02F7733-BB27-410D-AEBE-E1999B62B641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4049854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54" name="Line 99" hidden="1">
              <a:extLst>
                <a:ext uri="{FF2B5EF4-FFF2-40B4-BE49-F238E27FC236}">
                  <a16:creationId xmlns:a16="http://schemas.microsoft.com/office/drawing/2014/main" id="{82CB8A8D-2023-4FBC-A586-B29420BE9293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3905838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55" name="Line 99" hidden="1">
              <a:extLst>
                <a:ext uri="{FF2B5EF4-FFF2-40B4-BE49-F238E27FC236}">
                  <a16:creationId xmlns:a16="http://schemas.microsoft.com/office/drawing/2014/main" id="{C044161F-CACF-40E9-8CAF-9B316CBA6EA4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3761822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56" name="Line 99" hidden="1">
              <a:extLst>
                <a:ext uri="{FF2B5EF4-FFF2-40B4-BE49-F238E27FC236}">
                  <a16:creationId xmlns:a16="http://schemas.microsoft.com/office/drawing/2014/main" id="{15566061-9948-4EF9-A4FF-06B07D362313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4483236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57" name="Line 99" hidden="1">
              <a:extLst>
                <a:ext uri="{FF2B5EF4-FFF2-40B4-BE49-F238E27FC236}">
                  <a16:creationId xmlns:a16="http://schemas.microsoft.com/office/drawing/2014/main" id="{C61FF701-2335-4D9C-98A6-B2E09F407E07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4339220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58" name="Line 99" hidden="1">
              <a:extLst>
                <a:ext uri="{FF2B5EF4-FFF2-40B4-BE49-F238E27FC236}">
                  <a16:creationId xmlns:a16="http://schemas.microsoft.com/office/drawing/2014/main" id="{61938BB6-2433-48A1-BC67-EABC2068BD5D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4193870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59" name="Line 99" hidden="1">
              <a:extLst>
                <a:ext uri="{FF2B5EF4-FFF2-40B4-BE49-F238E27FC236}">
                  <a16:creationId xmlns:a16="http://schemas.microsoft.com/office/drawing/2014/main" id="{2026CC50-0E21-47EF-A8AE-5314F84969C1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4627252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60" name="Line 99" hidden="1">
              <a:extLst>
                <a:ext uri="{FF2B5EF4-FFF2-40B4-BE49-F238E27FC236}">
                  <a16:creationId xmlns:a16="http://schemas.microsoft.com/office/drawing/2014/main" id="{04870A4D-0212-4304-B8EA-7AFAD978BF26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9234430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61" name="Line 99" hidden="1">
              <a:extLst>
                <a:ext uri="{FF2B5EF4-FFF2-40B4-BE49-F238E27FC236}">
                  <a16:creationId xmlns:a16="http://schemas.microsoft.com/office/drawing/2014/main" id="{B7D8460E-89C7-4DB0-ABD3-596A957855BF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7650254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62" name="Line 99" hidden="1">
              <a:extLst>
                <a:ext uri="{FF2B5EF4-FFF2-40B4-BE49-F238E27FC236}">
                  <a16:creationId xmlns:a16="http://schemas.microsoft.com/office/drawing/2014/main" id="{7EB71E10-C6C8-4A23-A687-EC321DD8CA92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7506238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63" name="Line 99" hidden="1">
              <a:extLst>
                <a:ext uri="{FF2B5EF4-FFF2-40B4-BE49-F238E27FC236}">
                  <a16:creationId xmlns:a16="http://schemas.microsoft.com/office/drawing/2014/main" id="{2A56E8B3-5A08-491C-AECF-8CA6C55E281B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7362222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64" name="Line 99" hidden="1">
              <a:extLst>
                <a:ext uri="{FF2B5EF4-FFF2-40B4-BE49-F238E27FC236}">
                  <a16:creationId xmlns:a16="http://schemas.microsoft.com/office/drawing/2014/main" id="{5D93E391-B1A1-4EA3-B60A-345AC9C6456D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7218206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65" name="Line 99" hidden="1">
              <a:extLst>
                <a:ext uri="{FF2B5EF4-FFF2-40B4-BE49-F238E27FC236}">
                  <a16:creationId xmlns:a16="http://schemas.microsoft.com/office/drawing/2014/main" id="{18E1D3C4-A00E-45CC-A427-2BC7AC1447DE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7074190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66" name="Line 99" hidden="1">
              <a:extLst>
                <a:ext uri="{FF2B5EF4-FFF2-40B4-BE49-F238E27FC236}">
                  <a16:creationId xmlns:a16="http://schemas.microsoft.com/office/drawing/2014/main" id="{3179125E-5F9E-49BC-8017-D3194B315922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6930174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67" name="Line 99" hidden="1">
              <a:extLst>
                <a:ext uri="{FF2B5EF4-FFF2-40B4-BE49-F238E27FC236}">
                  <a16:creationId xmlns:a16="http://schemas.microsoft.com/office/drawing/2014/main" id="{E82678EF-881C-4F78-8BB7-8B06F59B07DC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6786158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68" name="Line 99" hidden="1">
              <a:extLst>
                <a:ext uri="{FF2B5EF4-FFF2-40B4-BE49-F238E27FC236}">
                  <a16:creationId xmlns:a16="http://schemas.microsoft.com/office/drawing/2014/main" id="{4EDFA0F4-D46E-4333-8445-8E61DC9D9218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6642142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69" name="Line 99" hidden="1">
              <a:extLst>
                <a:ext uri="{FF2B5EF4-FFF2-40B4-BE49-F238E27FC236}">
                  <a16:creationId xmlns:a16="http://schemas.microsoft.com/office/drawing/2014/main" id="{BE879E2A-FFAB-483A-8C86-521FC1BF7F6F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6498126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70" name="Line 99" hidden="1">
              <a:extLst>
                <a:ext uri="{FF2B5EF4-FFF2-40B4-BE49-F238E27FC236}">
                  <a16:creationId xmlns:a16="http://schemas.microsoft.com/office/drawing/2014/main" id="{DF8CD354-1FC8-46A6-92E5-8820E63883F9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6354110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71" name="Line 99" hidden="1">
              <a:extLst>
                <a:ext uri="{FF2B5EF4-FFF2-40B4-BE49-F238E27FC236}">
                  <a16:creationId xmlns:a16="http://schemas.microsoft.com/office/drawing/2014/main" id="{3AF80B95-7546-4664-AD5A-0BC66B76BF7D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6210094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72" name="Line 99" hidden="1">
              <a:extLst>
                <a:ext uri="{FF2B5EF4-FFF2-40B4-BE49-F238E27FC236}">
                  <a16:creationId xmlns:a16="http://schemas.microsoft.com/office/drawing/2014/main" id="{8B658E50-14C2-4FD5-AAE7-42222E7E4B9E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6066078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73" name="Line 99" hidden="1">
              <a:extLst>
                <a:ext uri="{FF2B5EF4-FFF2-40B4-BE49-F238E27FC236}">
                  <a16:creationId xmlns:a16="http://schemas.microsoft.com/office/drawing/2014/main" id="{C08B199F-08B4-47A8-AB93-EF3940BD9F14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5922062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74" name="Line 99" hidden="1">
              <a:extLst>
                <a:ext uri="{FF2B5EF4-FFF2-40B4-BE49-F238E27FC236}">
                  <a16:creationId xmlns:a16="http://schemas.microsoft.com/office/drawing/2014/main" id="{DDB3B3B4-9DC1-40EE-9C75-D8A3D46F915B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5778046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75" name="Line 99" hidden="1">
              <a:extLst>
                <a:ext uri="{FF2B5EF4-FFF2-40B4-BE49-F238E27FC236}">
                  <a16:creationId xmlns:a16="http://schemas.microsoft.com/office/drawing/2014/main" id="{76AEC8DC-0709-408D-9F88-62FC0DDB580F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5634030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76" name="Line 99" hidden="1">
              <a:extLst>
                <a:ext uri="{FF2B5EF4-FFF2-40B4-BE49-F238E27FC236}">
                  <a16:creationId xmlns:a16="http://schemas.microsoft.com/office/drawing/2014/main" id="{EDA93DEB-81E3-4AF4-883F-AF7E9F81ADDB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5490014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77" name="Line 99" hidden="1">
              <a:extLst>
                <a:ext uri="{FF2B5EF4-FFF2-40B4-BE49-F238E27FC236}">
                  <a16:creationId xmlns:a16="http://schemas.microsoft.com/office/drawing/2014/main" id="{C36CBF6A-789C-43E0-B010-792E1FAD0328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5345998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78" name="Line 99" hidden="1">
              <a:extLst>
                <a:ext uri="{FF2B5EF4-FFF2-40B4-BE49-F238E27FC236}">
                  <a16:creationId xmlns:a16="http://schemas.microsoft.com/office/drawing/2014/main" id="{1CC31743-0D4C-4758-B452-AE53A7886D18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5201982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79" name="Line 99" hidden="1">
              <a:extLst>
                <a:ext uri="{FF2B5EF4-FFF2-40B4-BE49-F238E27FC236}">
                  <a16:creationId xmlns:a16="http://schemas.microsoft.com/office/drawing/2014/main" id="{9DB79186-AF93-4AA1-B918-F65229F7932E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5057966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80" name="Line 99" hidden="1">
              <a:extLst>
                <a:ext uri="{FF2B5EF4-FFF2-40B4-BE49-F238E27FC236}">
                  <a16:creationId xmlns:a16="http://schemas.microsoft.com/office/drawing/2014/main" id="{CDF1095D-1268-4D33-A46F-D951EFCBCBD3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8082302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81" name="Line 99" hidden="1">
              <a:extLst>
                <a:ext uri="{FF2B5EF4-FFF2-40B4-BE49-F238E27FC236}">
                  <a16:creationId xmlns:a16="http://schemas.microsoft.com/office/drawing/2014/main" id="{88C0E0C3-E4CF-4D1C-B5A1-7DCC063F7B89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7938286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82" name="Line 99" hidden="1">
              <a:extLst>
                <a:ext uri="{FF2B5EF4-FFF2-40B4-BE49-F238E27FC236}">
                  <a16:creationId xmlns:a16="http://schemas.microsoft.com/office/drawing/2014/main" id="{CEC85259-BB7C-455F-AC18-BB3C83942107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7794270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83" name="Line 99" hidden="1">
              <a:extLst>
                <a:ext uri="{FF2B5EF4-FFF2-40B4-BE49-F238E27FC236}">
                  <a16:creationId xmlns:a16="http://schemas.microsoft.com/office/drawing/2014/main" id="{AC3D5998-707C-41F1-B12C-D42AB656F0C1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8514350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84" name="Line 99" hidden="1">
              <a:extLst>
                <a:ext uri="{FF2B5EF4-FFF2-40B4-BE49-F238E27FC236}">
                  <a16:creationId xmlns:a16="http://schemas.microsoft.com/office/drawing/2014/main" id="{F1578D61-E8BF-4CA4-9EDA-1F4D7A124DDD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8370334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85" name="Line 99" hidden="1">
              <a:extLst>
                <a:ext uri="{FF2B5EF4-FFF2-40B4-BE49-F238E27FC236}">
                  <a16:creationId xmlns:a16="http://schemas.microsoft.com/office/drawing/2014/main" id="{1C575774-EA0C-4C31-8990-0A021350E236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8226318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86" name="Line 99" hidden="1">
              <a:extLst>
                <a:ext uri="{FF2B5EF4-FFF2-40B4-BE49-F238E27FC236}">
                  <a16:creationId xmlns:a16="http://schemas.microsoft.com/office/drawing/2014/main" id="{5CDAD36D-C563-4462-A982-913FEFB75A5B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8946398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87" name="Line 99" hidden="1">
              <a:extLst>
                <a:ext uri="{FF2B5EF4-FFF2-40B4-BE49-F238E27FC236}">
                  <a16:creationId xmlns:a16="http://schemas.microsoft.com/office/drawing/2014/main" id="{20A3D8E2-5515-462B-AC31-311365CC9100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8802382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88" name="Line 99" hidden="1">
              <a:extLst>
                <a:ext uri="{FF2B5EF4-FFF2-40B4-BE49-F238E27FC236}">
                  <a16:creationId xmlns:a16="http://schemas.microsoft.com/office/drawing/2014/main" id="{EA9CE4F5-4F11-4768-B1F1-1B9A51F24FE9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8658366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89" name="Line 99" hidden="1">
              <a:extLst>
                <a:ext uri="{FF2B5EF4-FFF2-40B4-BE49-F238E27FC236}">
                  <a16:creationId xmlns:a16="http://schemas.microsoft.com/office/drawing/2014/main" id="{3BF0516F-EE9E-4A1C-925E-B7241502F66A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9090414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90" name="Line 99" hidden="1">
              <a:extLst>
                <a:ext uri="{FF2B5EF4-FFF2-40B4-BE49-F238E27FC236}">
                  <a16:creationId xmlns:a16="http://schemas.microsoft.com/office/drawing/2014/main" id="{F9BC07EA-5577-49BD-899A-010A06F20B4A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 rot="5400000" flipH="1">
              <a:off x="4913950" y="-394361"/>
              <a:ext cx="0" cy="8928991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91" name="Line 99" hidden="1">
              <a:extLst>
                <a:ext uri="{FF2B5EF4-FFF2-40B4-BE49-F238E27FC236}">
                  <a16:creationId xmlns:a16="http://schemas.microsoft.com/office/drawing/2014/main" id="{061C4770-66CB-4E33-A9C7-C92B2C43E41D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 rot="5400000" flipH="1">
              <a:off x="4913950" y="-250346"/>
              <a:ext cx="0" cy="8928991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92" name="Line 99" hidden="1">
              <a:extLst>
                <a:ext uri="{FF2B5EF4-FFF2-40B4-BE49-F238E27FC236}">
                  <a16:creationId xmlns:a16="http://schemas.microsoft.com/office/drawing/2014/main" id="{75F3351E-2E03-40BF-933A-EBCB959DF800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 rot="5400000" flipH="1">
              <a:off x="4913950" y="-106330"/>
              <a:ext cx="0" cy="8928991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93" name="Line 99" hidden="1">
              <a:extLst>
                <a:ext uri="{FF2B5EF4-FFF2-40B4-BE49-F238E27FC236}">
                  <a16:creationId xmlns:a16="http://schemas.microsoft.com/office/drawing/2014/main" id="{946690C4-2C67-4689-AA5D-EB7397E96AD0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 rot="5400000" flipH="1">
              <a:off x="4913950" y="37686"/>
              <a:ext cx="0" cy="8928991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94" name="Line 99" hidden="1">
              <a:extLst>
                <a:ext uri="{FF2B5EF4-FFF2-40B4-BE49-F238E27FC236}">
                  <a16:creationId xmlns:a16="http://schemas.microsoft.com/office/drawing/2014/main" id="{4AD1B9EC-0853-4024-954F-89485B7C715D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 rot="5400000" flipH="1">
              <a:off x="4913950" y="181702"/>
              <a:ext cx="0" cy="8928991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95" name="Line 99" hidden="1">
              <a:extLst>
                <a:ext uri="{FF2B5EF4-FFF2-40B4-BE49-F238E27FC236}">
                  <a16:creationId xmlns:a16="http://schemas.microsoft.com/office/drawing/2014/main" id="{6F28348F-1771-4343-80B0-CADD481584F6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 rot="5400000" flipH="1">
              <a:off x="4913950" y="325718"/>
              <a:ext cx="0" cy="8928991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96" name="Line 99" hidden="1">
              <a:extLst>
                <a:ext uri="{FF2B5EF4-FFF2-40B4-BE49-F238E27FC236}">
                  <a16:creationId xmlns:a16="http://schemas.microsoft.com/office/drawing/2014/main" id="{98214376-24BA-407A-BE38-5A1FFD2CC5F2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 rot="5400000" flipH="1">
              <a:off x="4913950" y="469734"/>
              <a:ext cx="0" cy="8928991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97" name="Line 99" hidden="1">
              <a:extLst>
                <a:ext uri="{FF2B5EF4-FFF2-40B4-BE49-F238E27FC236}">
                  <a16:creationId xmlns:a16="http://schemas.microsoft.com/office/drawing/2014/main" id="{D21ED4FA-96E4-48FB-A492-3B59CB1CB316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 rot="5400000" flipH="1">
              <a:off x="4913950" y="613750"/>
              <a:ext cx="0" cy="8928991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98" name="Line 99" hidden="1">
              <a:extLst>
                <a:ext uri="{FF2B5EF4-FFF2-40B4-BE49-F238E27FC236}">
                  <a16:creationId xmlns:a16="http://schemas.microsoft.com/office/drawing/2014/main" id="{500C0A6A-3C4B-4CE3-A74E-E7ED3A8D8486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 rot="5400000" flipH="1">
              <a:off x="4913950" y="757766"/>
              <a:ext cx="0" cy="8928991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99" name="Line 99" hidden="1">
              <a:extLst>
                <a:ext uri="{FF2B5EF4-FFF2-40B4-BE49-F238E27FC236}">
                  <a16:creationId xmlns:a16="http://schemas.microsoft.com/office/drawing/2014/main" id="{FA01860C-3C42-43A4-8A2C-DA81CD6ED51C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 rot="5400000" flipH="1">
              <a:off x="4913950" y="901783"/>
              <a:ext cx="0" cy="8928991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100" name="Line 99" hidden="1">
              <a:extLst>
                <a:ext uri="{FF2B5EF4-FFF2-40B4-BE49-F238E27FC236}">
                  <a16:creationId xmlns:a16="http://schemas.microsoft.com/office/drawing/2014/main" id="{8BBC7093-53A2-4CE1-B8A3-9A989ABEF551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 rot="5400000" flipH="1">
              <a:off x="4913950" y="1045798"/>
              <a:ext cx="0" cy="8928991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101" name="Line 99" hidden="1">
              <a:extLst>
                <a:ext uri="{FF2B5EF4-FFF2-40B4-BE49-F238E27FC236}">
                  <a16:creationId xmlns:a16="http://schemas.microsoft.com/office/drawing/2014/main" id="{FE31E66D-B720-4D85-88C1-539C3F806FAC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 rot="5400000" flipH="1">
              <a:off x="4913950" y="1189814"/>
              <a:ext cx="0" cy="8928991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102" name="Line 99" hidden="1">
              <a:extLst>
                <a:ext uri="{FF2B5EF4-FFF2-40B4-BE49-F238E27FC236}">
                  <a16:creationId xmlns:a16="http://schemas.microsoft.com/office/drawing/2014/main" id="{50AC4376-1A19-4E14-BDB7-239D4C57C82D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 rot="5400000" flipH="1">
              <a:off x="4913950" y="1333830"/>
              <a:ext cx="0" cy="8928991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103" name="Line 99" hidden="1">
              <a:extLst>
                <a:ext uri="{FF2B5EF4-FFF2-40B4-BE49-F238E27FC236}">
                  <a16:creationId xmlns:a16="http://schemas.microsoft.com/office/drawing/2014/main" id="{F603683B-D07E-4AC7-956C-347E51D8EB63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 rot="5400000" flipH="1">
              <a:off x="4913950" y="1477846"/>
              <a:ext cx="0" cy="8928991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104" name="Line 99" hidden="1">
              <a:extLst>
                <a:ext uri="{FF2B5EF4-FFF2-40B4-BE49-F238E27FC236}">
                  <a16:creationId xmlns:a16="http://schemas.microsoft.com/office/drawing/2014/main" id="{B61FB807-9238-439C-8638-3BCF2ED0ED79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 rot="5400000" flipH="1">
              <a:off x="4913950" y="1621862"/>
              <a:ext cx="0" cy="8928991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105" name="Line 99" hidden="1">
              <a:extLst>
                <a:ext uri="{FF2B5EF4-FFF2-40B4-BE49-F238E27FC236}">
                  <a16:creationId xmlns:a16="http://schemas.microsoft.com/office/drawing/2014/main" id="{314D9B9F-3F10-4B12-8049-3726D2E6A2CC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 rot="5400000" flipH="1">
              <a:off x="4913950" y="1765878"/>
              <a:ext cx="0" cy="8928991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106" name="Line 99" hidden="1">
              <a:extLst>
                <a:ext uri="{FF2B5EF4-FFF2-40B4-BE49-F238E27FC236}">
                  <a16:creationId xmlns:a16="http://schemas.microsoft.com/office/drawing/2014/main" id="{D5B3FF26-9B38-4DAA-817D-EE9D4FEDE08E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 rot="5400000" flipH="1">
              <a:off x="4913950" y="1909894"/>
              <a:ext cx="0" cy="8928991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107" name="Line 99" hidden="1">
              <a:extLst>
                <a:ext uri="{FF2B5EF4-FFF2-40B4-BE49-F238E27FC236}">
                  <a16:creationId xmlns:a16="http://schemas.microsoft.com/office/drawing/2014/main" id="{F16D0501-E05C-47FE-9CE0-C6B342215715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 rot="5400000" flipH="1">
              <a:off x="4913950" y="2053910"/>
              <a:ext cx="0" cy="8928991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108" name="Line 99" hidden="1">
              <a:extLst>
                <a:ext uri="{FF2B5EF4-FFF2-40B4-BE49-F238E27FC236}">
                  <a16:creationId xmlns:a16="http://schemas.microsoft.com/office/drawing/2014/main" id="{C3DBF4FA-2DF9-49B0-96D3-CC4D823C666D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 rot="5400000" flipH="1">
              <a:off x="4913950" y="-682394"/>
              <a:ext cx="0" cy="8928991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109" name="Line 99" hidden="1">
              <a:extLst>
                <a:ext uri="{FF2B5EF4-FFF2-40B4-BE49-F238E27FC236}">
                  <a16:creationId xmlns:a16="http://schemas.microsoft.com/office/drawing/2014/main" id="{55FEC786-B11E-44B7-A4D9-4A2B09618A22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 rot="5400000" flipH="1">
              <a:off x="4913950" y="-826410"/>
              <a:ext cx="0" cy="8928991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110" name="Line 99" hidden="1">
              <a:extLst>
                <a:ext uri="{FF2B5EF4-FFF2-40B4-BE49-F238E27FC236}">
                  <a16:creationId xmlns:a16="http://schemas.microsoft.com/office/drawing/2014/main" id="{97AD0F8F-318D-4782-8D2F-2AADB9A5839C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 rot="5400000" flipH="1">
              <a:off x="4913950" y="-970425"/>
              <a:ext cx="0" cy="8928991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111" name="Line 99" hidden="1">
              <a:extLst>
                <a:ext uri="{FF2B5EF4-FFF2-40B4-BE49-F238E27FC236}">
                  <a16:creationId xmlns:a16="http://schemas.microsoft.com/office/drawing/2014/main" id="{603F6000-469A-4683-9415-2FA9868FF2C2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 rot="5400000" flipH="1">
              <a:off x="4913950" y="-1114441"/>
              <a:ext cx="0" cy="8928991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112" name="Line 99" hidden="1">
              <a:extLst>
                <a:ext uri="{FF2B5EF4-FFF2-40B4-BE49-F238E27FC236}">
                  <a16:creationId xmlns:a16="http://schemas.microsoft.com/office/drawing/2014/main" id="{FCD5D342-3558-40E8-962E-6B53E69522F1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 rot="5400000" flipH="1">
              <a:off x="4913950" y="-1258457"/>
              <a:ext cx="0" cy="8928991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113" name="Line 99" hidden="1">
              <a:extLst>
                <a:ext uri="{FF2B5EF4-FFF2-40B4-BE49-F238E27FC236}">
                  <a16:creationId xmlns:a16="http://schemas.microsoft.com/office/drawing/2014/main" id="{E64D531D-D2AE-466F-B61D-6B161708C984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 rot="5400000" flipH="1">
              <a:off x="4913950" y="-1402473"/>
              <a:ext cx="0" cy="8928991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114" name="Line 99" hidden="1">
              <a:extLst>
                <a:ext uri="{FF2B5EF4-FFF2-40B4-BE49-F238E27FC236}">
                  <a16:creationId xmlns:a16="http://schemas.microsoft.com/office/drawing/2014/main" id="{9DC60B37-9D3A-457D-BA6F-9AB0ABB8C2E2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 rot="5400000" flipH="1">
              <a:off x="4913950" y="-1546489"/>
              <a:ext cx="0" cy="8928991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115" name="Line 99" hidden="1">
              <a:extLst>
                <a:ext uri="{FF2B5EF4-FFF2-40B4-BE49-F238E27FC236}">
                  <a16:creationId xmlns:a16="http://schemas.microsoft.com/office/drawing/2014/main" id="{6434655B-0C91-4DBC-B26A-E76B40BD9EB0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 rot="5400000" flipH="1">
              <a:off x="4913950" y="-1690505"/>
              <a:ext cx="0" cy="8928991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116" name="Line 99" hidden="1">
              <a:extLst>
                <a:ext uri="{FF2B5EF4-FFF2-40B4-BE49-F238E27FC236}">
                  <a16:creationId xmlns:a16="http://schemas.microsoft.com/office/drawing/2014/main" id="{CC6D7EA2-FBAE-4E7C-8C86-AA7DDE64FA6C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 rot="5400000" flipH="1">
              <a:off x="4913950" y="-1834521"/>
              <a:ext cx="0" cy="8928991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117" name="Line 99" hidden="1">
              <a:extLst>
                <a:ext uri="{FF2B5EF4-FFF2-40B4-BE49-F238E27FC236}">
                  <a16:creationId xmlns:a16="http://schemas.microsoft.com/office/drawing/2014/main" id="{8A0B75B9-8DF6-45E2-95FA-E3CC80385282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 rot="5400000" flipH="1">
              <a:off x="4913950" y="-1978537"/>
              <a:ext cx="0" cy="8928991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118" name="Line 99" hidden="1">
              <a:extLst>
                <a:ext uri="{FF2B5EF4-FFF2-40B4-BE49-F238E27FC236}">
                  <a16:creationId xmlns:a16="http://schemas.microsoft.com/office/drawing/2014/main" id="{A04E0A11-8293-4198-A9F6-BCE185E6BB76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 rot="5400000" flipH="1">
              <a:off x="4913951" y="-2122554"/>
              <a:ext cx="0" cy="8928993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119" name="Line 99" hidden="1">
              <a:extLst>
                <a:ext uri="{FF2B5EF4-FFF2-40B4-BE49-F238E27FC236}">
                  <a16:creationId xmlns:a16="http://schemas.microsoft.com/office/drawing/2014/main" id="{8F8D5054-99F2-4113-8D09-77D40CD9C81A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 rot="5400000" flipH="1">
              <a:off x="4913951" y="-2266570"/>
              <a:ext cx="0" cy="8928993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120" name="Line 99" hidden="1">
              <a:extLst>
                <a:ext uri="{FF2B5EF4-FFF2-40B4-BE49-F238E27FC236}">
                  <a16:creationId xmlns:a16="http://schemas.microsoft.com/office/drawing/2014/main" id="{8907B01C-A8D3-4614-B1E5-80E22DA2EFEE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 rot="5400000" flipH="1">
              <a:off x="4913951" y="-2410587"/>
              <a:ext cx="0" cy="8928993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121" name="Line 99" hidden="1">
              <a:extLst>
                <a:ext uri="{FF2B5EF4-FFF2-40B4-BE49-F238E27FC236}">
                  <a16:creationId xmlns:a16="http://schemas.microsoft.com/office/drawing/2014/main" id="{F8556580-EA30-43F3-9490-0EA174532AB1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 rot="5400000" flipH="1">
              <a:off x="4913951" y="-2554603"/>
              <a:ext cx="0" cy="8928993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122" name="Line 99" hidden="1">
              <a:extLst>
                <a:ext uri="{FF2B5EF4-FFF2-40B4-BE49-F238E27FC236}">
                  <a16:creationId xmlns:a16="http://schemas.microsoft.com/office/drawing/2014/main" id="{47C5FC8E-08F7-4FB0-B152-85C46083248C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 rot="5400000" flipH="1">
              <a:off x="4913951" y="-2698619"/>
              <a:ext cx="0" cy="8928993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123" name="Line 99" hidden="1">
              <a:extLst>
                <a:ext uri="{FF2B5EF4-FFF2-40B4-BE49-F238E27FC236}">
                  <a16:creationId xmlns:a16="http://schemas.microsoft.com/office/drawing/2014/main" id="{B4B80F67-6C84-4D46-B8C6-0A20C00B440B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 rot="5400000" flipH="1">
              <a:off x="4913951" y="-2842635"/>
              <a:ext cx="0" cy="8928993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124" name="Line 99" hidden="1">
              <a:extLst>
                <a:ext uri="{FF2B5EF4-FFF2-40B4-BE49-F238E27FC236}">
                  <a16:creationId xmlns:a16="http://schemas.microsoft.com/office/drawing/2014/main" id="{F644B9C3-112A-4BC8-8A08-5D0191D65A18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 rot="5400000" flipH="1">
              <a:off x="4913951" y="-2986651"/>
              <a:ext cx="0" cy="8928993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125" name="Line 99" hidden="1">
              <a:extLst>
                <a:ext uri="{FF2B5EF4-FFF2-40B4-BE49-F238E27FC236}">
                  <a16:creationId xmlns:a16="http://schemas.microsoft.com/office/drawing/2014/main" id="{CA139B71-D349-4AA5-8745-3BB0725B4643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 rot="5400000" flipH="1">
              <a:off x="4913951" y="-3130667"/>
              <a:ext cx="0" cy="8928993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126" name="Line 99" hidden="1">
              <a:extLst>
                <a:ext uri="{FF2B5EF4-FFF2-40B4-BE49-F238E27FC236}">
                  <a16:creationId xmlns:a16="http://schemas.microsoft.com/office/drawing/2014/main" id="{F253BA6E-BCAF-4B79-8DC6-34C9BC0B7243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4913950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127" name="正方形/長方形 336" hidden="1">
              <a:extLst>
                <a:ext uri="{FF2B5EF4-FFF2-40B4-BE49-F238E27FC236}">
                  <a16:creationId xmlns:a16="http://schemas.microsoft.com/office/drawing/2014/main" id="{13D8646A-F221-4D8D-A5C1-9DAD65CDE6AD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449454" y="1189814"/>
              <a:ext cx="8928993" cy="5472608"/>
            </a:xfrm>
            <a:prstGeom prst="rect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>
              <a:lvl1pPr defTabSz="987425"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1pPr>
              <a:lvl2pPr marL="742950" indent="-285750" defTabSz="987425"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2pPr>
              <a:lvl3pPr marL="1143000" indent="-228600" defTabSz="987425"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3pPr>
              <a:lvl4pPr marL="1600200" indent="-228600" defTabSz="987425"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4pPr>
              <a:lvl5pPr marL="2057400" indent="-228600" defTabSz="987425"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5pPr>
              <a:lvl6pPr marL="2514600" indent="-228600" defTabSz="987425" fontAlgn="base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6pPr>
              <a:lvl7pPr marL="2971800" indent="-228600" defTabSz="987425" fontAlgn="base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7pPr>
              <a:lvl8pPr marL="3429000" indent="-228600" defTabSz="987425" fontAlgn="base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8pPr>
              <a:lvl9pPr marL="3886200" indent="-228600" defTabSz="987425" fontAlgn="base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9pPr>
            </a:lstStyle>
            <a:p>
              <a:pPr eaLnBrk="1" hangingPunct="1">
                <a:defRPr/>
              </a:pPr>
              <a:endParaRPr lang="ja-JP" altLang="en-US" sz="1625"/>
            </a:p>
          </p:txBody>
        </p:sp>
        <p:sp>
          <p:nvSpPr>
            <p:cNvPr id="1128" name="Line 99" hidden="1">
              <a:extLst>
                <a:ext uri="{FF2B5EF4-FFF2-40B4-BE49-F238E27FC236}">
                  <a16:creationId xmlns:a16="http://schemas.microsoft.com/office/drawing/2014/main" id="{AFD17C7C-593F-4113-8A43-53DA83BBD68F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 rot="5400000" flipH="1">
              <a:off x="4913950" y="-538377"/>
              <a:ext cx="0" cy="8928991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</p:grpSp>
      <p:sp>
        <p:nvSpPr>
          <p:cNvPr id="341" name="スライド番号プレースホルダ 5">
            <a:extLst>
              <a:ext uri="{FF2B5EF4-FFF2-40B4-BE49-F238E27FC236}">
                <a16:creationId xmlns:a16="http://schemas.microsoft.com/office/drawing/2014/main" id="{E024E94C-0288-4AE3-A01A-9183A46E895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52138" y="6498038"/>
            <a:ext cx="268781" cy="195819"/>
          </a:xfrm>
          <a:prstGeom prst="rect">
            <a:avLst/>
          </a:prstGeom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noAutofit/>
          </a:bodyPr>
          <a:lstStyle>
            <a:lvl1pPr algn="r" eaLnBrk="1" hangingPunct="1">
              <a:defRPr sz="855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B3448B1E-AB80-4ACE-995F-61E45699E441}" type="slidenum">
              <a:rPr lang="ja-JP" altLang="en-US"/>
              <a:pPr/>
              <a:t>‹#›</a:t>
            </a:fld>
            <a:endParaRPr lang="ja-JP" altLang="en-US"/>
          </a:p>
        </p:txBody>
      </p:sp>
      <p:sp>
        <p:nvSpPr>
          <p:cNvPr id="1029" name="タイトル プレースホルダ 1">
            <a:extLst>
              <a:ext uri="{FF2B5EF4-FFF2-40B4-BE49-F238E27FC236}">
                <a16:creationId xmlns:a16="http://schemas.microsoft.com/office/drawing/2014/main" id="{F3100CB3-C5A1-49AD-8F3D-E8FA25CBFE0E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507699" y="424756"/>
            <a:ext cx="8127246" cy="3916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2613582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4" r:id="rId1"/>
    <p:sldLayoutId id="2147483815" r:id="rId2"/>
    <p:sldLayoutId id="2147483817" r:id="rId3"/>
  </p:sldLayoutIdLst>
  <p:hf hdr="0" ftr="0" dt="0"/>
  <p:txStyles>
    <p:titleStyle>
      <a:lvl1pPr algn="l" defTabSz="891859" rtl="0" eaLnBrk="0" fontAlgn="base" hangingPunct="0">
        <a:spcBef>
          <a:spcPct val="0"/>
        </a:spcBef>
        <a:spcAft>
          <a:spcPct val="0"/>
        </a:spcAft>
        <a:defRPr kumimoji="1" sz="2052" b="1" kern="1200">
          <a:solidFill>
            <a:srgbClr val="000000"/>
          </a:solidFill>
          <a:latin typeface="ＭＳ Ｐゴシック" panose="020B0600070205080204" pitchFamily="50" charset="-128"/>
          <a:ea typeface="ＭＳ Ｐゴシック" panose="020B0600070205080204" pitchFamily="50" charset="-128"/>
          <a:cs typeface="ＭＳ Ｐゴシック" panose="020B0600070205080204" pitchFamily="50" charset="-128"/>
        </a:defRPr>
      </a:lvl1pPr>
      <a:lvl2pPr algn="l" defTabSz="891859" rtl="0" eaLnBrk="0" fontAlgn="base" hangingPunct="0">
        <a:spcBef>
          <a:spcPct val="0"/>
        </a:spcBef>
        <a:spcAft>
          <a:spcPct val="0"/>
        </a:spcAft>
        <a:defRPr kumimoji="1" sz="2052" b="1">
          <a:solidFill>
            <a:srgbClr val="000000"/>
          </a:solidFill>
          <a:latin typeface="ＭＳ Ｐゴシック" pitchFamily="50" charset="-128"/>
          <a:ea typeface="ＭＳ Ｐゴシック" pitchFamily="50" charset="-128"/>
        </a:defRPr>
      </a:lvl2pPr>
      <a:lvl3pPr algn="l" defTabSz="891859" rtl="0" eaLnBrk="0" fontAlgn="base" hangingPunct="0">
        <a:spcBef>
          <a:spcPct val="0"/>
        </a:spcBef>
        <a:spcAft>
          <a:spcPct val="0"/>
        </a:spcAft>
        <a:defRPr kumimoji="1" sz="2052" b="1">
          <a:solidFill>
            <a:srgbClr val="000000"/>
          </a:solidFill>
          <a:latin typeface="ＭＳ Ｐゴシック" pitchFamily="50" charset="-128"/>
          <a:ea typeface="ＭＳ Ｐゴシック" pitchFamily="50" charset="-128"/>
        </a:defRPr>
      </a:lvl3pPr>
      <a:lvl4pPr algn="l" defTabSz="891859" rtl="0" eaLnBrk="0" fontAlgn="base" hangingPunct="0">
        <a:spcBef>
          <a:spcPct val="0"/>
        </a:spcBef>
        <a:spcAft>
          <a:spcPct val="0"/>
        </a:spcAft>
        <a:defRPr kumimoji="1" sz="2052" b="1">
          <a:solidFill>
            <a:srgbClr val="000000"/>
          </a:solidFill>
          <a:latin typeface="ＭＳ Ｐゴシック" pitchFamily="50" charset="-128"/>
          <a:ea typeface="ＭＳ Ｐゴシック" pitchFamily="50" charset="-128"/>
        </a:defRPr>
      </a:lvl4pPr>
      <a:lvl5pPr algn="l" defTabSz="891859" rtl="0" eaLnBrk="0" fontAlgn="base" hangingPunct="0">
        <a:spcBef>
          <a:spcPct val="0"/>
        </a:spcBef>
        <a:spcAft>
          <a:spcPct val="0"/>
        </a:spcAft>
        <a:defRPr kumimoji="1" sz="2052" b="1">
          <a:solidFill>
            <a:srgbClr val="000000"/>
          </a:solidFill>
          <a:latin typeface="ＭＳ Ｐゴシック" pitchFamily="50" charset="-128"/>
          <a:ea typeface="ＭＳ Ｐゴシック" pitchFamily="50" charset="-128"/>
        </a:defRPr>
      </a:lvl5pPr>
      <a:lvl6pPr marL="390952" algn="l" defTabSz="891859" rtl="0" fontAlgn="base">
        <a:spcBef>
          <a:spcPct val="0"/>
        </a:spcBef>
        <a:spcAft>
          <a:spcPct val="0"/>
        </a:spcAft>
        <a:defRPr kumimoji="1" sz="2052" b="1">
          <a:solidFill>
            <a:srgbClr val="000000"/>
          </a:solidFill>
          <a:latin typeface="ＭＳ Ｐゴシック" pitchFamily="50" charset="-128"/>
          <a:ea typeface="ＭＳ Ｐゴシック" pitchFamily="50" charset="-128"/>
        </a:defRPr>
      </a:lvl6pPr>
      <a:lvl7pPr marL="781903" algn="l" defTabSz="891859" rtl="0" fontAlgn="base">
        <a:spcBef>
          <a:spcPct val="0"/>
        </a:spcBef>
        <a:spcAft>
          <a:spcPct val="0"/>
        </a:spcAft>
        <a:defRPr kumimoji="1" sz="2052" b="1">
          <a:solidFill>
            <a:srgbClr val="000000"/>
          </a:solidFill>
          <a:latin typeface="ＭＳ Ｐゴシック" pitchFamily="50" charset="-128"/>
          <a:ea typeface="ＭＳ Ｐゴシック" pitchFamily="50" charset="-128"/>
        </a:defRPr>
      </a:lvl7pPr>
      <a:lvl8pPr marL="1172855" algn="l" defTabSz="891859" rtl="0" fontAlgn="base">
        <a:spcBef>
          <a:spcPct val="0"/>
        </a:spcBef>
        <a:spcAft>
          <a:spcPct val="0"/>
        </a:spcAft>
        <a:defRPr kumimoji="1" sz="2052" b="1">
          <a:solidFill>
            <a:srgbClr val="000000"/>
          </a:solidFill>
          <a:latin typeface="ＭＳ Ｐゴシック" pitchFamily="50" charset="-128"/>
          <a:ea typeface="ＭＳ Ｐゴシック" pitchFamily="50" charset="-128"/>
        </a:defRPr>
      </a:lvl8pPr>
      <a:lvl9pPr marL="1563807" algn="l" defTabSz="891859" rtl="0" fontAlgn="base">
        <a:spcBef>
          <a:spcPct val="0"/>
        </a:spcBef>
        <a:spcAft>
          <a:spcPct val="0"/>
        </a:spcAft>
        <a:defRPr kumimoji="1" sz="2052" b="1">
          <a:solidFill>
            <a:srgbClr val="000000"/>
          </a:solidFill>
          <a:latin typeface="ＭＳ Ｐゴシック" pitchFamily="50" charset="-128"/>
          <a:ea typeface="ＭＳ Ｐゴシック" pitchFamily="50" charset="-128"/>
        </a:defRPr>
      </a:lvl9pPr>
    </p:titleStyle>
    <p:bodyStyle>
      <a:lvl1pPr algn="l" defTabSz="891859" rtl="0" eaLnBrk="0" fontAlgn="base" hangingPunct="0">
        <a:spcBef>
          <a:spcPct val="20000"/>
        </a:spcBef>
        <a:spcAft>
          <a:spcPct val="0"/>
        </a:spcAft>
        <a:defRPr kumimoji="1" lang="ja-JP" altLang="en-US" sz="1796" b="1" kern="1200">
          <a:solidFill>
            <a:srgbClr val="000000"/>
          </a:solidFill>
          <a:latin typeface="+mn-ea"/>
          <a:ea typeface="+mn-ea"/>
          <a:cs typeface="+mn-cs"/>
        </a:defRPr>
      </a:lvl1pPr>
      <a:lvl2pPr algn="l" defTabSz="891859" rtl="0" eaLnBrk="0" fontAlgn="base" hangingPunct="0">
        <a:spcBef>
          <a:spcPct val="20000"/>
        </a:spcBef>
        <a:spcAft>
          <a:spcPct val="0"/>
        </a:spcAft>
        <a:defRPr kumimoji="1" lang="ja-JP" altLang="en-US" sz="1625" kern="1200">
          <a:solidFill>
            <a:srgbClr val="000000"/>
          </a:solidFill>
          <a:latin typeface="+mn-ea"/>
          <a:ea typeface="+mn-ea"/>
          <a:cs typeface="+mn-cs"/>
        </a:defRPr>
      </a:lvl2pPr>
      <a:lvl3pPr marL="241630" algn="l" defTabSz="891859" rtl="0" eaLnBrk="0" fontAlgn="base" hangingPunct="0">
        <a:spcBef>
          <a:spcPct val="20000"/>
        </a:spcBef>
        <a:spcAft>
          <a:spcPct val="0"/>
        </a:spcAft>
        <a:defRPr kumimoji="1" lang="ja-JP" altLang="en-US" sz="1454" kern="1200">
          <a:solidFill>
            <a:srgbClr val="000000"/>
          </a:solidFill>
          <a:latin typeface="+mn-ea"/>
          <a:ea typeface="+mn-ea"/>
          <a:cs typeface="+mn-cs"/>
        </a:defRPr>
      </a:lvl3pPr>
      <a:lvl4pPr marL="403169" algn="l" defTabSz="891859" rtl="0" eaLnBrk="0" fontAlgn="base" hangingPunct="0">
        <a:spcBef>
          <a:spcPct val="20000"/>
        </a:spcBef>
        <a:spcAft>
          <a:spcPct val="0"/>
        </a:spcAft>
        <a:defRPr kumimoji="1" lang="ja-JP" altLang="en-US" sz="1283" kern="1200">
          <a:solidFill>
            <a:srgbClr val="000000"/>
          </a:solidFill>
          <a:latin typeface="+mn-ea"/>
          <a:ea typeface="+mn-ea"/>
          <a:cs typeface="+mn-cs"/>
        </a:defRPr>
      </a:lvl4pPr>
      <a:lvl5pPr marL="564708" algn="l" defTabSz="891859" rtl="0" eaLnBrk="0" fontAlgn="base" hangingPunct="0">
        <a:spcBef>
          <a:spcPct val="20000"/>
        </a:spcBef>
        <a:spcAft>
          <a:spcPct val="0"/>
        </a:spcAft>
        <a:defRPr kumimoji="1" lang="ja-JP" altLang="en-US" sz="1283" kern="1200">
          <a:solidFill>
            <a:srgbClr val="000000"/>
          </a:solidFill>
          <a:latin typeface="+mn-ea"/>
          <a:ea typeface="+mn-ea"/>
          <a:cs typeface="+mn-cs"/>
        </a:defRPr>
      </a:lvl5pPr>
      <a:lvl6pPr marL="2452770" indent="-222978" algn="l" defTabSz="891916" rtl="0" eaLnBrk="1" latinLnBrk="0" hangingPunct="1">
        <a:spcBef>
          <a:spcPct val="20000"/>
        </a:spcBef>
        <a:buFont typeface="Arial" pitchFamily="34" charset="0"/>
        <a:buChar char="•"/>
        <a:defRPr kumimoji="1" sz="1967" kern="1200">
          <a:solidFill>
            <a:schemeClr val="tx1"/>
          </a:solidFill>
          <a:latin typeface="+mn-lt"/>
          <a:ea typeface="+mn-ea"/>
          <a:cs typeface="+mn-cs"/>
        </a:defRPr>
      </a:lvl6pPr>
      <a:lvl7pPr marL="2898727" indent="-222978" algn="l" defTabSz="891916" rtl="0" eaLnBrk="1" latinLnBrk="0" hangingPunct="1">
        <a:spcBef>
          <a:spcPct val="20000"/>
        </a:spcBef>
        <a:buFont typeface="Arial" pitchFamily="34" charset="0"/>
        <a:buChar char="•"/>
        <a:defRPr kumimoji="1" sz="1967" kern="1200">
          <a:solidFill>
            <a:schemeClr val="tx1"/>
          </a:solidFill>
          <a:latin typeface="+mn-lt"/>
          <a:ea typeface="+mn-ea"/>
          <a:cs typeface="+mn-cs"/>
        </a:defRPr>
      </a:lvl7pPr>
      <a:lvl8pPr marL="3344685" indent="-222978" algn="l" defTabSz="891916" rtl="0" eaLnBrk="1" latinLnBrk="0" hangingPunct="1">
        <a:spcBef>
          <a:spcPct val="20000"/>
        </a:spcBef>
        <a:buFont typeface="Arial" pitchFamily="34" charset="0"/>
        <a:buChar char="•"/>
        <a:defRPr kumimoji="1" sz="1967" kern="1200">
          <a:solidFill>
            <a:schemeClr val="tx1"/>
          </a:solidFill>
          <a:latin typeface="+mn-lt"/>
          <a:ea typeface="+mn-ea"/>
          <a:cs typeface="+mn-cs"/>
        </a:defRPr>
      </a:lvl8pPr>
      <a:lvl9pPr marL="3790643" indent="-222978" algn="l" defTabSz="891916" rtl="0" eaLnBrk="1" latinLnBrk="0" hangingPunct="1">
        <a:spcBef>
          <a:spcPct val="20000"/>
        </a:spcBef>
        <a:buFont typeface="Arial" pitchFamily="34" charset="0"/>
        <a:buChar char="•"/>
        <a:defRPr kumimoji="1" sz="19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891916" rtl="0" eaLnBrk="1" latinLnBrk="0" hangingPunct="1">
        <a:defRPr kumimoji="1" sz="1710" kern="1200">
          <a:solidFill>
            <a:schemeClr val="tx1"/>
          </a:solidFill>
          <a:latin typeface="+mn-lt"/>
          <a:ea typeface="+mn-ea"/>
          <a:cs typeface="+mn-cs"/>
        </a:defRPr>
      </a:lvl1pPr>
      <a:lvl2pPr marL="445958" algn="l" defTabSz="891916" rtl="0" eaLnBrk="1" latinLnBrk="0" hangingPunct="1">
        <a:defRPr kumimoji="1" sz="1710" kern="1200">
          <a:solidFill>
            <a:schemeClr val="tx1"/>
          </a:solidFill>
          <a:latin typeface="+mn-lt"/>
          <a:ea typeface="+mn-ea"/>
          <a:cs typeface="+mn-cs"/>
        </a:defRPr>
      </a:lvl2pPr>
      <a:lvl3pPr marL="891916" algn="l" defTabSz="891916" rtl="0" eaLnBrk="1" latinLnBrk="0" hangingPunct="1">
        <a:defRPr kumimoji="1" sz="1710" kern="1200">
          <a:solidFill>
            <a:schemeClr val="tx1"/>
          </a:solidFill>
          <a:latin typeface="+mn-lt"/>
          <a:ea typeface="+mn-ea"/>
          <a:cs typeface="+mn-cs"/>
        </a:defRPr>
      </a:lvl3pPr>
      <a:lvl4pPr marL="1337874" algn="l" defTabSz="891916" rtl="0" eaLnBrk="1" latinLnBrk="0" hangingPunct="1">
        <a:defRPr kumimoji="1" sz="1710" kern="1200">
          <a:solidFill>
            <a:schemeClr val="tx1"/>
          </a:solidFill>
          <a:latin typeface="+mn-lt"/>
          <a:ea typeface="+mn-ea"/>
          <a:cs typeface="+mn-cs"/>
        </a:defRPr>
      </a:lvl4pPr>
      <a:lvl5pPr marL="1783832" algn="l" defTabSz="891916" rtl="0" eaLnBrk="1" latinLnBrk="0" hangingPunct="1">
        <a:defRPr kumimoji="1" sz="1710" kern="1200">
          <a:solidFill>
            <a:schemeClr val="tx1"/>
          </a:solidFill>
          <a:latin typeface="+mn-lt"/>
          <a:ea typeface="+mn-ea"/>
          <a:cs typeface="+mn-cs"/>
        </a:defRPr>
      </a:lvl5pPr>
      <a:lvl6pPr marL="2229790" algn="l" defTabSz="891916" rtl="0" eaLnBrk="1" latinLnBrk="0" hangingPunct="1">
        <a:defRPr kumimoji="1" sz="1710" kern="1200">
          <a:solidFill>
            <a:schemeClr val="tx1"/>
          </a:solidFill>
          <a:latin typeface="+mn-lt"/>
          <a:ea typeface="+mn-ea"/>
          <a:cs typeface="+mn-cs"/>
        </a:defRPr>
      </a:lvl6pPr>
      <a:lvl7pPr marL="2675748" algn="l" defTabSz="891916" rtl="0" eaLnBrk="1" latinLnBrk="0" hangingPunct="1">
        <a:defRPr kumimoji="1" sz="1710" kern="1200">
          <a:solidFill>
            <a:schemeClr val="tx1"/>
          </a:solidFill>
          <a:latin typeface="+mn-lt"/>
          <a:ea typeface="+mn-ea"/>
          <a:cs typeface="+mn-cs"/>
        </a:defRPr>
      </a:lvl7pPr>
      <a:lvl8pPr marL="3121706" algn="l" defTabSz="891916" rtl="0" eaLnBrk="1" latinLnBrk="0" hangingPunct="1">
        <a:defRPr kumimoji="1" sz="1710" kern="1200">
          <a:solidFill>
            <a:schemeClr val="tx1"/>
          </a:solidFill>
          <a:latin typeface="+mn-lt"/>
          <a:ea typeface="+mn-ea"/>
          <a:cs typeface="+mn-cs"/>
        </a:defRPr>
      </a:lvl8pPr>
      <a:lvl9pPr marL="3567664" algn="l" defTabSz="891916" rtl="0" eaLnBrk="1" latinLnBrk="0" hangingPunct="1">
        <a:defRPr kumimoji="1" sz="171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図 109">
            <a:extLst>
              <a:ext uri="{FF2B5EF4-FFF2-40B4-BE49-F238E27FC236}">
                <a16:creationId xmlns:a16="http://schemas.microsoft.com/office/drawing/2014/main" id="{86317BC9-8DD7-4B29-8D5D-9792AE95DCE0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4810" b="37180"/>
          <a:stretch>
            <a:fillRect/>
          </a:stretch>
        </p:blipFill>
        <p:spPr bwMode="auto">
          <a:xfrm>
            <a:off x="1358" y="725684"/>
            <a:ext cx="9142642" cy="3426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027" name="Codos_Grid_201008" hidden="1">
            <a:extLst>
              <a:ext uri="{FF2B5EF4-FFF2-40B4-BE49-F238E27FC236}">
                <a16:creationId xmlns:a16="http://schemas.microsoft.com/office/drawing/2014/main" id="{C9C03904-2615-4945-BE87-15BB17E5CB0A}"/>
              </a:ext>
            </a:extLst>
          </p:cNvPr>
          <p:cNvGrpSpPr>
            <a:grpSpLocks/>
          </p:cNvGrpSpPr>
          <p:nvPr/>
        </p:nvGrpSpPr>
        <p:grpSpPr bwMode="auto">
          <a:xfrm>
            <a:off x="754760" y="1125962"/>
            <a:ext cx="7634480" cy="4964598"/>
            <a:chOff x="449454" y="1189814"/>
            <a:chExt cx="8928993" cy="5472608"/>
          </a:xfrm>
        </p:grpSpPr>
        <p:sp>
          <p:nvSpPr>
            <p:cNvPr id="1030" name="Line 99" hidden="1">
              <a:extLst>
                <a:ext uri="{FF2B5EF4-FFF2-40B4-BE49-F238E27FC236}">
                  <a16:creationId xmlns:a16="http://schemas.microsoft.com/office/drawing/2014/main" id="{2014DB9F-4BD5-4729-AB41-D167FFA1C753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4771268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31" name="Line 99" hidden="1">
              <a:extLst>
                <a:ext uri="{FF2B5EF4-FFF2-40B4-BE49-F238E27FC236}">
                  <a16:creationId xmlns:a16="http://schemas.microsoft.com/office/drawing/2014/main" id="{8C62263A-C745-4812-BF78-61FA379CF606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3185758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32" name="Line 99" hidden="1">
              <a:extLst>
                <a:ext uri="{FF2B5EF4-FFF2-40B4-BE49-F238E27FC236}">
                  <a16:creationId xmlns:a16="http://schemas.microsoft.com/office/drawing/2014/main" id="{6908622F-86AA-441F-9ACC-F090478679C5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3041742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33" name="Line 99" hidden="1">
              <a:extLst>
                <a:ext uri="{FF2B5EF4-FFF2-40B4-BE49-F238E27FC236}">
                  <a16:creationId xmlns:a16="http://schemas.microsoft.com/office/drawing/2014/main" id="{36D986BE-2F60-4141-ABDE-DA668D6E0359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2897726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34" name="Line 99" hidden="1">
              <a:extLst>
                <a:ext uri="{FF2B5EF4-FFF2-40B4-BE49-F238E27FC236}">
                  <a16:creationId xmlns:a16="http://schemas.microsoft.com/office/drawing/2014/main" id="{16442769-A735-4A0C-BA73-61A19E1CEB0D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2753710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35" name="Line 99" hidden="1">
              <a:extLst>
                <a:ext uri="{FF2B5EF4-FFF2-40B4-BE49-F238E27FC236}">
                  <a16:creationId xmlns:a16="http://schemas.microsoft.com/office/drawing/2014/main" id="{9BEC6944-2B27-4B41-AA85-892051BFB6E9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2609694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36" name="Line 99" hidden="1">
              <a:extLst>
                <a:ext uri="{FF2B5EF4-FFF2-40B4-BE49-F238E27FC236}">
                  <a16:creationId xmlns:a16="http://schemas.microsoft.com/office/drawing/2014/main" id="{B44C17D7-621D-4A86-AB72-6004ED408188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2465678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37" name="Line 99" hidden="1">
              <a:extLst>
                <a:ext uri="{FF2B5EF4-FFF2-40B4-BE49-F238E27FC236}">
                  <a16:creationId xmlns:a16="http://schemas.microsoft.com/office/drawing/2014/main" id="{C37EF50F-C483-42D1-9CE8-3342709DE448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2321662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38" name="Line 99" hidden="1">
              <a:extLst>
                <a:ext uri="{FF2B5EF4-FFF2-40B4-BE49-F238E27FC236}">
                  <a16:creationId xmlns:a16="http://schemas.microsoft.com/office/drawing/2014/main" id="{A468BB34-C288-4FE2-BEAA-3FFFBCA84AD8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2177646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39" name="Line 99" hidden="1">
              <a:extLst>
                <a:ext uri="{FF2B5EF4-FFF2-40B4-BE49-F238E27FC236}">
                  <a16:creationId xmlns:a16="http://schemas.microsoft.com/office/drawing/2014/main" id="{961F18CE-7BC7-423D-89A7-82F0AD50E022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2033630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40" name="Line 99" hidden="1">
              <a:extLst>
                <a:ext uri="{FF2B5EF4-FFF2-40B4-BE49-F238E27FC236}">
                  <a16:creationId xmlns:a16="http://schemas.microsoft.com/office/drawing/2014/main" id="{955EA918-A76D-44AD-BAB6-65424B5A7B5A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1889614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41" name="Line 99" hidden="1">
              <a:extLst>
                <a:ext uri="{FF2B5EF4-FFF2-40B4-BE49-F238E27FC236}">
                  <a16:creationId xmlns:a16="http://schemas.microsoft.com/office/drawing/2014/main" id="{97B8D202-3107-4634-A6C8-6B1B7E85FD4C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1745598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42" name="Line 99" hidden="1">
              <a:extLst>
                <a:ext uri="{FF2B5EF4-FFF2-40B4-BE49-F238E27FC236}">
                  <a16:creationId xmlns:a16="http://schemas.microsoft.com/office/drawing/2014/main" id="{4ACBF13E-0374-493E-B914-FBC4EB93BEE9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1601582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43" name="Line 99" hidden="1">
              <a:extLst>
                <a:ext uri="{FF2B5EF4-FFF2-40B4-BE49-F238E27FC236}">
                  <a16:creationId xmlns:a16="http://schemas.microsoft.com/office/drawing/2014/main" id="{67139184-BC05-4815-B877-576CDF7010E3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1457566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44" name="Line 99" hidden="1">
              <a:extLst>
                <a:ext uri="{FF2B5EF4-FFF2-40B4-BE49-F238E27FC236}">
                  <a16:creationId xmlns:a16="http://schemas.microsoft.com/office/drawing/2014/main" id="{065AAC55-321E-430E-872E-A605609E531F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1313550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45" name="Line 99" hidden="1">
              <a:extLst>
                <a:ext uri="{FF2B5EF4-FFF2-40B4-BE49-F238E27FC236}">
                  <a16:creationId xmlns:a16="http://schemas.microsoft.com/office/drawing/2014/main" id="{3F057A24-62DE-4313-B56C-200B4C9CD5F6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1169534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46" name="Line 99" hidden="1">
              <a:extLst>
                <a:ext uri="{FF2B5EF4-FFF2-40B4-BE49-F238E27FC236}">
                  <a16:creationId xmlns:a16="http://schemas.microsoft.com/office/drawing/2014/main" id="{E91E1DC5-75A8-4F6B-9A4B-3411B14E7A47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1025518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47" name="Line 99" hidden="1">
              <a:extLst>
                <a:ext uri="{FF2B5EF4-FFF2-40B4-BE49-F238E27FC236}">
                  <a16:creationId xmlns:a16="http://schemas.microsoft.com/office/drawing/2014/main" id="{A2DA03C8-8A38-4316-BDBA-A616AD266FF8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881502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48" name="Line 99" hidden="1">
              <a:extLst>
                <a:ext uri="{FF2B5EF4-FFF2-40B4-BE49-F238E27FC236}">
                  <a16:creationId xmlns:a16="http://schemas.microsoft.com/office/drawing/2014/main" id="{CC831193-5510-442D-B710-0A0586EF3114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737486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49" name="Line 99" hidden="1">
              <a:extLst>
                <a:ext uri="{FF2B5EF4-FFF2-40B4-BE49-F238E27FC236}">
                  <a16:creationId xmlns:a16="http://schemas.microsoft.com/office/drawing/2014/main" id="{D23AFF07-67D5-4BC9-AE08-B68AC299CC39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593470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50" name="Line 99" hidden="1">
              <a:extLst>
                <a:ext uri="{FF2B5EF4-FFF2-40B4-BE49-F238E27FC236}">
                  <a16:creationId xmlns:a16="http://schemas.microsoft.com/office/drawing/2014/main" id="{CB655080-0156-45B0-A7AF-F3A06AC4CF13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3617806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51" name="Line 99" hidden="1">
              <a:extLst>
                <a:ext uri="{FF2B5EF4-FFF2-40B4-BE49-F238E27FC236}">
                  <a16:creationId xmlns:a16="http://schemas.microsoft.com/office/drawing/2014/main" id="{77F7B6E5-D186-4DFA-8841-5B4A239DD1A0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3473790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52" name="Line 99" hidden="1">
              <a:extLst>
                <a:ext uri="{FF2B5EF4-FFF2-40B4-BE49-F238E27FC236}">
                  <a16:creationId xmlns:a16="http://schemas.microsoft.com/office/drawing/2014/main" id="{98916827-BDAB-41C7-A708-E459417A2C8A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3329774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53" name="Line 99" hidden="1">
              <a:extLst>
                <a:ext uri="{FF2B5EF4-FFF2-40B4-BE49-F238E27FC236}">
                  <a16:creationId xmlns:a16="http://schemas.microsoft.com/office/drawing/2014/main" id="{215B7A77-854E-450B-8644-A409E1ADC7C9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4049854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54" name="Line 99" hidden="1">
              <a:extLst>
                <a:ext uri="{FF2B5EF4-FFF2-40B4-BE49-F238E27FC236}">
                  <a16:creationId xmlns:a16="http://schemas.microsoft.com/office/drawing/2014/main" id="{556F8087-43B2-4A1F-A757-DBBC0AF56EA4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3905838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55" name="Line 99" hidden="1">
              <a:extLst>
                <a:ext uri="{FF2B5EF4-FFF2-40B4-BE49-F238E27FC236}">
                  <a16:creationId xmlns:a16="http://schemas.microsoft.com/office/drawing/2014/main" id="{D6034E16-BA1C-4C37-A019-6F049690AF16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3761822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56" name="Line 99" hidden="1">
              <a:extLst>
                <a:ext uri="{FF2B5EF4-FFF2-40B4-BE49-F238E27FC236}">
                  <a16:creationId xmlns:a16="http://schemas.microsoft.com/office/drawing/2014/main" id="{C8FD307B-89DD-4DD3-BF85-D93397A4A49B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4483236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57" name="Line 99" hidden="1">
              <a:extLst>
                <a:ext uri="{FF2B5EF4-FFF2-40B4-BE49-F238E27FC236}">
                  <a16:creationId xmlns:a16="http://schemas.microsoft.com/office/drawing/2014/main" id="{DBE405AF-E44A-432F-815F-8515E8CD67D5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4339220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58" name="Line 99" hidden="1">
              <a:extLst>
                <a:ext uri="{FF2B5EF4-FFF2-40B4-BE49-F238E27FC236}">
                  <a16:creationId xmlns:a16="http://schemas.microsoft.com/office/drawing/2014/main" id="{30E8D38D-33A1-46EF-AB1A-1EED49B08A8F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4193870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59" name="Line 99" hidden="1">
              <a:extLst>
                <a:ext uri="{FF2B5EF4-FFF2-40B4-BE49-F238E27FC236}">
                  <a16:creationId xmlns:a16="http://schemas.microsoft.com/office/drawing/2014/main" id="{D8DDD873-F50B-452E-97F3-B878591C910A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4627252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60" name="Line 99" hidden="1">
              <a:extLst>
                <a:ext uri="{FF2B5EF4-FFF2-40B4-BE49-F238E27FC236}">
                  <a16:creationId xmlns:a16="http://schemas.microsoft.com/office/drawing/2014/main" id="{A99B70BF-689F-47DF-9E9B-0362E2137D97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9234430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61" name="Line 99" hidden="1">
              <a:extLst>
                <a:ext uri="{FF2B5EF4-FFF2-40B4-BE49-F238E27FC236}">
                  <a16:creationId xmlns:a16="http://schemas.microsoft.com/office/drawing/2014/main" id="{C471A46F-5D64-41A5-B61D-C5C45BAEEEC8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7650254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62" name="Line 99" hidden="1">
              <a:extLst>
                <a:ext uri="{FF2B5EF4-FFF2-40B4-BE49-F238E27FC236}">
                  <a16:creationId xmlns:a16="http://schemas.microsoft.com/office/drawing/2014/main" id="{92163531-16A1-44EA-BF57-4B54AC873C15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7506238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63" name="Line 99" hidden="1">
              <a:extLst>
                <a:ext uri="{FF2B5EF4-FFF2-40B4-BE49-F238E27FC236}">
                  <a16:creationId xmlns:a16="http://schemas.microsoft.com/office/drawing/2014/main" id="{49C50301-E59F-451C-BFB9-B870D50EF697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7362222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64" name="Line 99" hidden="1">
              <a:extLst>
                <a:ext uri="{FF2B5EF4-FFF2-40B4-BE49-F238E27FC236}">
                  <a16:creationId xmlns:a16="http://schemas.microsoft.com/office/drawing/2014/main" id="{57F18A54-AB01-4A50-9702-883BEAC298BA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7218206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65" name="Line 99" hidden="1">
              <a:extLst>
                <a:ext uri="{FF2B5EF4-FFF2-40B4-BE49-F238E27FC236}">
                  <a16:creationId xmlns:a16="http://schemas.microsoft.com/office/drawing/2014/main" id="{5D6525DE-CF88-498A-8492-61900F18A20C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7074190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66" name="Line 99" hidden="1">
              <a:extLst>
                <a:ext uri="{FF2B5EF4-FFF2-40B4-BE49-F238E27FC236}">
                  <a16:creationId xmlns:a16="http://schemas.microsoft.com/office/drawing/2014/main" id="{4754E662-2C8E-4983-8A1D-085670C225F3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6930174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67" name="Line 99" hidden="1">
              <a:extLst>
                <a:ext uri="{FF2B5EF4-FFF2-40B4-BE49-F238E27FC236}">
                  <a16:creationId xmlns:a16="http://schemas.microsoft.com/office/drawing/2014/main" id="{950AB81E-3995-4DDB-9507-D11238D407CB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6786158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68" name="Line 99" hidden="1">
              <a:extLst>
                <a:ext uri="{FF2B5EF4-FFF2-40B4-BE49-F238E27FC236}">
                  <a16:creationId xmlns:a16="http://schemas.microsoft.com/office/drawing/2014/main" id="{ABC58F57-06A7-4C94-9A5A-B8638E323DCA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6642142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69" name="Line 99" hidden="1">
              <a:extLst>
                <a:ext uri="{FF2B5EF4-FFF2-40B4-BE49-F238E27FC236}">
                  <a16:creationId xmlns:a16="http://schemas.microsoft.com/office/drawing/2014/main" id="{C1069C69-053D-4673-9145-A8EB4FC80832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6498126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70" name="Line 99" hidden="1">
              <a:extLst>
                <a:ext uri="{FF2B5EF4-FFF2-40B4-BE49-F238E27FC236}">
                  <a16:creationId xmlns:a16="http://schemas.microsoft.com/office/drawing/2014/main" id="{CC64B3F6-EE56-423C-BF40-EFB513361FD9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6354110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71" name="Line 99" hidden="1">
              <a:extLst>
                <a:ext uri="{FF2B5EF4-FFF2-40B4-BE49-F238E27FC236}">
                  <a16:creationId xmlns:a16="http://schemas.microsoft.com/office/drawing/2014/main" id="{EE8CBA8D-B09E-49C5-AFD7-3AE71E03F402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6210094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72" name="Line 99" hidden="1">
              <a:extLst>
                <a:ext uri="{FF2B5EF4-FFF2-40B4-BE49-F238E27FC236}">
                  <a16:creationId xmlns:a16="http://schemas.microsoft.com/office/drawing/2014/main" id="{4E50FB36-2673-4F1F-8BF2-D4EC5D0DD6C0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6066078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73" name="Line 99" hidden="1">
              <a:extLst>
                <a:ext uri="{FF2B5EF4-FFF2-40B4-BE49-F238E27FC236}">
                  <a16:creationId xmlns:a16="http://schemas.microsoft.com/office/drawing/2014/main" id="{04F20922-7CFF-4FBB-B427-161D1CBA40A8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5922062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74" name="Line 99" hidden="1">
              <a:extLst>
                <a:ext uri="{FF2B5EF4-FFF2-40B4-BE49-F238E27FC236}">
                  <a16:creationId xmlns:a16="http://schemas.microsoft.com/office/drawing/2014/main" id="{EAA218FB-1B69-4113-8ADB-9508CE0776C0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5778046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75" name="Line 99" hidden="1">
              <a:extLst>
                <a:ext uri="{FF2B5EF4-FFF2-40B4-BE49-F238E27FC236}">
                  <a16:creationId xmlns:a16="http://schemas.microsoft.com/office/drawing/2014/main" id="{78399AF9-9B9D-422E-BB59-F3360BEDF3E2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5634030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76" name="Line 99" hidden="1">
              <a:extLst>
                <a:ext uri="{FF2B5EF4-FFF2-40B4-BE49-F238E27FC236}">
                  <a16:creationId xmlns:a16="http://schemas.microsoft.com/office/drawing/2014/main" id="{3F75553C-83B3-429E-B285-8312769BC833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5490014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77" name="Line 99" hidden="1">
              <a:extLst>
                <a:ext uri="{FF2B5EF4-FFF2-40B4-BE49-F238E27FC236}">
                  <a16:creationId xmlns:a16="http://schemas.microsoft.com/office/drawing/2014/main" id="{91CC6E01-68A4-4DEC-878E-6A9070B10EB1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5345998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78" name="Line 99" hidden="1">
              <a:extLst>
                <a:ext uri="{FF2B5EF4-FFF2-40B4-BE49-F238E27FC236}">
                  <a16:creationId xmlns:a16="http://schemas.microsoft.com/office/drawing/2014/main" id="{3301CA23-4EB0-4C42-BFB8-6C8D0B885CA9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5201982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79" name="Line 99" hidden="1">
              <a:extLst>
                <a:ext uri="{FF2B5EF4-FFF2-40B4-BE49-F238E27FC236}">
                  <a16:creationId xmlns:a16="http://schemas.microsoft.com/office/drawing/2014/main" id="{958B3439-40E2-494B-8104-AE34ADAC9208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5057966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80" name="Line 99" hidden="1">
              <a:extLst>
                <a:ext uri="{FF2B5EF4-FFF2-40B4-BE49-F238E27FC236}">
                  <a16:creationId xmlns:a16="http://schemas.microsoft.com/office/drawing/2014/main" id="{60BD2C6B-6075-4C08-9D03-7B73AC9C9C6A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8082302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81" name="Line 99" hidden="1">
              <a:extLst>
                <a:ext uri="{FF2B5EF4-FFF2-40B4-BE49-F238E27FC236}">
                  <a16:creationId xmlns:a16="http://schemas.microsoft.com/office/drawing/2014/main" id="{F7F9E4CC-2C00-431B-BC73-DF2FAAFFC266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7938286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82" name="Line 99" hidden="1">
              <a:extLst>
                <a:ext uri="{FF2B5EF4-FFF2-40B4-BE49-F238E27FC236}">
                  <a16:creationId xmlns:a16="http://schemas.microsoft.com/office/drawing/2014/main" id="{2A1507DC-D8DD-4B0A-9DB9-01C06C2D25CA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7794270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83" name="Line 99" hidden="1">
              <a:extLst>
                <a:ext uri="{FF2B5EF4-FFF2-40B4-BE49-F238E27FC236}">
                  <a16:creationId xmlns:a16="http://schemas.microsoft.com/office/drawing/2014/main" id="{6442DEB6-5648-4F24-9D06-0F84A17E7CC8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8514350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84" name="Line 99" hidden="1">
              <a:extLst>
                <a:ext uri="{FF2B5EF4-FFF2-40B4-BE49-F238E27FC236}">
                  <a16:creationId xmlns:a16="http://schemas.microsoft.com/office/drawing/2014/main" id="{A7E671E6-5814-4ED9-93A8-74A98A45E1F7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8370334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85" name="Line 99" hidden="1">
              <a:extLst>
                <a:ext uri="{FF2B5EF4-FFF2-40B4-BE49-F238E27FC236}">
                  <a16:creationId xmlns:a16="http://schemas.microsoft.com/office/drawing/2014/main" id="{33C83AC7-FBCC-4868-BA30-48740F702A10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8226318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86" name="Line 99" hidden="1">
              <a:extLst>
                <a:ext uri="{FF2B5EF4-FFF2-40B4-BE49-F238E27FC236}">
                  <a16:creationId xmlns:a16="http://schemas.microsoft.com/office/drawing/2014/main" id="{DE1832B3-2B1E-482F-9669-E469F3E0AD33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8946398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87" name="Line 99" hidden="1">
              <a:extLst>
                <a:ext uri="{FF2B5EF4-FFF2-40B4-BE49-F238E27FC236}">
                  <a16:creationId xmlns:a16="http://schemas.microsoft.com/office/drawing/2014/main" id="{D520B26B-D296-4769-B422-9A206B551C1A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8802382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88" name="Line 99" hidden="1">
              <a:extLst>
                <a:ext uri="{FF2B5EF4-FFF2-40B4-BE49-F238E27FC236}">
                  <a16:creationId xmlns:a16="http://schemas.microsoft.com/office/drawing/2014/main" id="{CA599264-C938-4DB8-A48A-739515743DF8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8658366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89" name="Line 99" hidden="1">
              <a:extLst>
                <a:ext uri="{FF2B5EF4-FFF2-40B4-BE49-F238E27FC236}">
                  <a16:creationId xmlns:a16="http://schemas.microsoft.com/office/drawing/2014/main" id="{BD2B7DB3-B313-49BA-8E29-A4D339B705B9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9090414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90" name="Line 99" hidden="1">
              <a:extLst>
                <a:ext uri="{FF2B5EF4-FFF2-40B4-BE49-F238E27FC236}">
                  <a16:creationId xmlns:a16="http://schemas.microsoft.com/office/drawing/2014/main" id="{7BBEFA38-7077-4F42-BAE1-959C5D7DB40F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 rot="5400000" flipH="1">
              <a:off x="4913950" y="-394361"/>
              <a:ext cx="0" cy="8928991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91" name="Line 99" hidden="1">
              <a:extLst>
                <a:ext uri="{FF2B5EF4-FFF2-40B4-BE49-F238E27FC236}">
                  <a16:creationId xmlns:a16="http://schemas.microsoft.com/office/drawing/2014/main" id="{E10C3A59-6247-47B0-98A6-704BB0348C36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 rot="5400000" flipH="1">
              <a:off x="4913950" y="-250346"/>
              <a:ext cx="0" cy="8928991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92" name="Line 99" hidden="1">
              <a:extLst>
                <a:ext uri="{FF2B5EF4-FFF2-40B4-BE49-F238E27FC236}">
                  <a16:creationId xmlns:a16="http://schemas.microsoft.com/office/drawing/2014/main" id="{9F980037-63FA-4EAF-8428-554CA10ADED4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 rot="5400000" flipH="1">
              <a:off x="4913950" y="-106330"/>
              <a:ext cx="0" cy="8928991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93" name="Line 99" hidden="1">
              <a:extLst>
                <a:ext uri="{FF2B5EF4-FFF2-40B4-BE49-F238E27FC236}">
                  <a16:creationId xmlns:a16="http://schemas.microsoft.com/office/drawing/2014/main" id="{D5C943C5-5909-4AB2-9956-AFD900AC0168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 rot="5400000" flipH="1">
              <a:off x="4913950" y="37686"/>
              <a:ext cx="0" cy="8928991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94" name="Line 99" hidden="1">
              <a:extLst>
                <a:ext uri="{FF2B5EF4-FFF2-40B4-BE49-F238E27FC236}">
                  <a16:creationId xmlns:a16="http://schemas.microsoft.com/office/drawing/2014/main" id="{8B15E733-570D-463F-B291-BAE3947A239D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 rot="5400000" flipH="1">
              <a:off x="4913950" y="181702"/>
              <a:ext cx="0" cy="8928991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95" name="Line 99" hidden="1">
              <a:extLst>
                <a:ext uri="{FF2B5EF4-FFF2-40B4-BE49-F238E27FC236}">
                  <a16:creationId xmlns:a16="http://schemas.microsoft.com/office/drawing/2014/main" id="{CC9C8AF6-AADA-4880-A8DD-70ADF45ADFE2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 rot="5400000" flipH="1">
              <a:off x="4913950" y="325718"/>
              <a:ext cx="0" cy="8928991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96" name="Line 99" hidden="1">
              <a:extLst>
                <a:ext uri="{FF2B5EF4-FFF2-40B4-BE49-F238E27FC236}">
                  <a16:creationId xmlns:a16="http://schemas.microsoft.com/office/drawing/2014/main" id="{9B98F0C3-8ABB-434D-970E-9971B1B7ECF7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 rot="5400000" flipH="1">
              <a:off x="4913950" y="469734"/>
              <a:ext cx="0" cy="8928991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97" name="Line 99" hidden="1">
              <a:extLst>
                <a:ext uri="{FF2B5EF4-FFF2-40B4-BE49-F238E27FC236}">
                  <a16:creationId xmlns:a16="http://schemas.microsoft.com/office/drawing/2014/main" id="{AA287942-3E8B-40C1-96DF-3040425A5107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 rot="5400000" flipH="1">
              <a:off x="4913950" y="613750"/>
              <a:ext cx="0" cy="8928991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98" name="Line 99" hidden="1">
              <a:extLst>
                <a:ext uri="{FF2B5EF4-FFF2-40B4-BE49-F238E27FC236}">
                  <a16:creationId xmlns:a16="http://schemas.microsoft.com/office/drawing/2014/main" id="{AAF7E24A-EF8E-4505-B0D8-CC250708CF73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 rot="5400000" flipH="1">
              <a:off x="4913950" y="757766"/>
              <a:ext cx="0" cy="8928991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99" name="Line 99" hidden="1">
              <a:extLst>
                <a:ext uri="{FF2B5EF4-FFF2-40B4-BE49-F238E27FC236}">
                  <a16:creationId xmlns:a16="http://schemas.microsoft.com/office/drawing/2014/main" id="{5EE82751-E591-4788-973F-8A2735FA892C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 rot="5400000" flipH="1">
              <a:off x="4913950" y="901783"/>
              <a:ext cx="0" cy="8928991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100" name="Line 99" hidden="1">
              <a:extLst>
                <a:ext uri="{FF2B5EF4-FFF2-40B4-BE49-F238E27FC236}">
                  <a16:creationId xmlns:a16="http://schemas.microsoft.com/office/drawing/2014/main" id="{5ECDDBB8-6E41-4A01-89A7-F27B780D53B7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 rot="5400000" flipH="1">
              <a:off x="4913950" y="1045798"/>
              <a:ext cx="0" cy="8928991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101" name="Line 99" hidden="1">
              <a:extLst>
                <a:ext uri="{FF2B5EF4-FFF2-40B4-BE49-F238E27FC236}">
                  <a16:creationId xmlns:a16="http://schemas.microsoft.com/office/drawing/2014/main" id="{A6573E16-3DA4-4B0F-B95B-383207E8EA8B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 rot="5400000" flipH="1">
              <a:off x="4913950" y="1189814"/>
              <a:ext cx="0" cy="8928991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102" name="Line 99" hidden="1">
              <a:extLst>
                <a:ext uri="{FF2B5EF4-FFF2-40B4-BE49-F238E27FC236}">
                  <a16:creationId xmlns:a16="http://schemas.microsoft.com/office/drawing/2014/main" id="{680B0066-4E51-4277-8E86-0F7B1E4FA86F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 rot="5400000" flipH="1">
              <a:off x="4913950" y="1333830"/>
              <a:ext cx="0" cy="8928991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103" name="Line 99" hidden="1">
              <a:extLst>
                <a:ext uri="{FF2B5EF4-FFF2-40B4-BE49-F238E27FC236}">
                  <a16:creationId xmlns:a16="http://schemas.microsoft.com/office/drawing/2014/main" id="{1E4E7B73-F47C-46F3-AD66-81B154C4F921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 rot="5400000" flipH="1">
              <a:off x="4913950" y="1477846"/>
              <a:ext cx="0" cy="8928991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104" name="Line 99" hidden="1">
              <a:extLst>
                <a:ext uri="{FF2B5EF4-FFF2-40B4-BE49-F238E27FC236}">
                  <a16:creationId xmlns:a16="http://schemas.microsoft.com/office/drawing/2014/main" id="{C1057C6D-38DA-4E85-BAF6-5969C69A8303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 rot="5400000" flipH="1">
              <a:off x="4913950" y="1621862"/>
              <a:ext cx="0" cy="8928991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105" name="Line 99" hidden="1">
              <a:extLst>
                <a:ext uri="{FF2B5EF4-FFF2-40B4-BE49-F238E27FC236}">
                  <a16:creationId xmlns:a16="http://schemas.microsoft.com/office/drawing/2014/main" id="{8E6AD9DE-80FD-497F-9C1C-D1E592B0DBFA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 rot="5400000" flipH="1">
              <a:off x="4913950" y="1765878"/>
              <a:ext cx="0" cy="8928991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106" name="Line 99" hidden="1">
              <a:extLst>
                <a:ext uri="{FF2B5EF4-FFF2-40B4-BE49-F238E27FC236}">
                  <a16:creationId xmlns:a16="http://schemas.microsoft.com/office/drawing/2014/main" id="{1EF24D9E-8059-4A24-AB13-7677154F1633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 rot="5400000" flipH="1">
              <a:off x="4913950" y="1909894"/>
              <a:ext cx="0" cy="8928991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107" name="Line 99" hidden="1">
              <a:extLst>
                <a:ext uri="{FF2B5EF4-FFF2-40B4-BE49-F238E27FC236}">
                  <a16:creationId xmlns:a16="http://schemas.microsoft.com/office/drawing/2014/main" id="{38B1936A-7CFA-4F14-B72C-F247FFF12453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 rot="5400000" flipH="1">
              <a:off x="4913950" y="2053910"/>
              <a:ext cx="0" cy="8928991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108" name="Line 99" hidden="1">
              <a:extLst>
                <a:ext uri="{FF2B5EF4-FFF2-40B4-BE49-F238E27FC236}">
                  <a16:creationId xmlns:a16="http://schemas.microsoft.com/office/drawing/2014/main" id="{842581CD-25D8-4DE6-9FC3-2F22A4D11F04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 rot="5400000" flipH="1">
              <a:off x="4913950" y="-682394"/>
              <a:ext cx="0" cy="8928991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109" name="Line 99" hidden="1">
              <a:extLst>
                <a:ext uri="{FF2B5EF4-FFF2-40B4-BE49-F238E27FC236}">
                  <a16:creationId xmlns:a16="http://schemas.microsoft.com/office/drawing/2014/main" id="{B4A74DB0-240F-4571-A2D3-129E9E89558D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 rot="5400000" flipH="1">
              <a:off x="4913950" y="-826410"/>
              <a:ext cx="0" cy="8928991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110" name="Line 99" hidden="1">
              <a:extLst>
                <a:ext uri="{FF2B5EF4-FFF2-40B4-BE49-F238E27FC236}">
                  <a16:creationId xmlns:a16="http://schemas.microsoft.com/office/drawing/2014/main" id="{96316DAA-7C8F-413E-8575-3EE4234CC18A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 rot="5400000" flipH="1">
              <a:off x="4913950" y="-970425"/>
              <a:ext cx="0" cy="8928991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111" name="Line 99" hidden="1">
              <a:extLst>
                <a:ext uri="{FF2B5EF4-FFF2-40B4-BE49-F238E27FC236}">
                  <a16:creationId xmlns:a16="http://schemas.microsoft.com/office/drawing/2014/main" id="{39EC8A9B-CE32-4922-AA7E-6D0F6A0C475E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 rot="5400000" flipH="1">
              <a:off x="4913950" y="-1114441"/>
              <a:ext cx="0" cy="8928991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112" name="Line 99" hidden="1">
              <a:extLst>
                <a:ext uri="{FF2B5EF4-FFF2-40B4-BE49-F238E27FC236}">
                  <a16:creationId xmlns:a16="http://schemas.microsoft.com/office/drawing/2014/main" id="{BAE20CB8-418E-4D9F-9CB5-2A1E517878E5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 rot="5400000" flipH="1">
              <a:off x="4913950" y="-1258457"/>
              <a:ext cx="0" cy="8928991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113" name="Line 99" hidden="1">
              <a:extLst>
                <a:ext uri="{FF2B5EF4-FFF2-40B4-BE49-F238E27FC236}">
                  <a16:creationId xmlns:a16="http://schemas.microsoft.com/office/drawing/2014/main" id="{7A711D8B-7C81-4F98-A660-875D64AAE655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 rot="5400000" flipH="1">
              <a:off x="4913950" y="-1402473"/>
              <a:ext cx="0" cy="8928991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114" name="Line 99" hidden="1">
              <a:extLst>
                <a:ext uri="{FF2B5EF4-FFF2-40B4-BE49-F238E27FC236}">
                  <a16:creationId xmlns:a16="http://schemas.microsoft.com/office/drawing/2014/main" id="{C8C7FAD8-5A56-44B8-990F-EFB25D2D60C2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 rot="5400000" flipH="1">
              <a:off x="4913950" y="-1546489"/>
              <a:ext cx="0" cy="8928991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115" name="Line 99" hidden="1">
              <a:extLst>
                <a:ext uri="{FF2B5EF4-FFF2-40B4-BE49-F238E27FC236}">
                  <a16:creationId xmlns:a16="http://schemas.microsoft.com/office/drawing/2014/main" id="{A7AEA718-668A-46D8-AACE-0DC5590DA4E4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 rot="5400000" flipH="1">
              <a:off x="4913950" y="-1690505"/>
              <a:ext cx="0" cy="8928991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116" name="Line 99" hidden="1">
              <a:extLst>
                <a:ext uri="{FF2B5EF4-FFF2-40B4-BE49-F238E27FC236}">
                  <a16:creationId xmlns:a16="http://schemas.microsoft.com/office/drawing/2014/main" id="{E2C4DDEE-51B6-43B6-92CC-B86DA4155C9F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 rot="5400000" flipH="1">
              <a:off x="4913950" y="-1834521"/>
              <a:ext cx="0" cy="8928991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117" name="Line 99" hidden="1">
              <a:extLst>
                <a:ext uri="{FF2B5EF4-FFF2-40B4-BE49-F238E27FC236}">
                  <a16:creationId xmlns:a16="http://schemas.microsoft.com/office/drawing/2014/main" id="{C1E0B947-26CE-4F9B-94C3-32256103E1FF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 rot="5400000" flipH="1">
              <a:off x="4913950" y="-1978537"/>
              <a:ext cx="0" cy="8928991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118" name="Line 99" hidden="1">
              <a:extLst>
                <a:ext uri="{FF2B5EF4-FFF2-40B4-BE49-F238E27FC236}">
                  <a16:creationId xmlns:a16="http://schemas.microsoft.com/office/drawing/2014/main" id="{82B40ACE-C860-453E-B844-B03BF151C536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 rot="5400000" flipH="1">
              <a:off x="4913951" y="-2122554"/>
              <a:ext cx="0" cy="8928993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119" name="Line 99" hidden="1">
              <a:extLst>
                <a:ext uri="{FF2B5EF4-FFF2-40B4-BE49-F238E27FC236}">
                  <a16:creationId xmlns:a16="http://schemas.microsoft.com/office/drawing/2014/main" id="{15566E7D-4209-4A97-A2DC-002176CE9A09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 rot="5400000" flipH="1">
              <a:off x="4913951" y="-2266570"/>
              <a:ext cx="0" cy="8928993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120" name="Line 99" hidden="1">
              <a:extLst>
                <a:ext uri="{FF2B5EF4-FFF2-40B4-BE49-F238E27FC236}">
                  <a16:creationId xmlns:a16="http://schemas.microsoft.com/office/drawing/2014/main" id="{E46232B4-472F-4112-927B-FD885E26B0D0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 rot="5400000" flipH="1">
              <a:off x="4913951" y="-2410587"/>
              <a:ext cx="0" cy="8928993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121" name="Line 99" hidden="1">
              <a:extLst>
                <a:ext uri="{FF2B5EF4-FFF2-40B4-BE49-F238E27FC236}">
                  <a16:creationId xmlns:a16="http://schemas.microsoft.com/office/drawing/2014/main" id="{204B8663-873C-4598-8F57-1FFA874EBED0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 rot="5400000" flipH="1">
              <a:off x="4913951" y="-2554603"/>
              <a:ext cx="0" cy="8928993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122" name="Line 99" hidden="1">
              <a:extLst>
                <a:ext uri="{FF2B5EF4-FFF2-40B4-BE49-F238E27FC236}">
                  <a16:creationId xmlns:a16="http://schemas.microsoft.com/office/drawing/2014/main" id="{446243A6-E961-4684-AD92-DA6FA7ED1FD3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 rot="5400000" flipH="1">
              <a:off x="4913951" y="-2698619"/>
              <a:ext cx="0" cy="8928993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123" name="Line 99" hidden="1">
              <a:extLst>
                <a:ext uri="{FF2B5EF4-FFF2-40B4-BE49-F238E27FC236}">
                  <a16:creationId xmlns:a16="http://schemas.microsoft.com/office/drawing/2014/main" id="{B0119D0C-94B7-4C8D-B55F-AFDAA62E69EF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 rot="5400000" flipH="1">
              <a:off x="4913951" y="-2842635"/>
              <a:ext cx="0" cy="8928993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124" name="Line 99" hidden="1">
              <a:extLst>
                <a:ext uri="{FF2B5EF4-FFF2-40B4-BE49-F238E27FC236}">
                  <a16:creationId xmlns:a16="http://schemas.microsoft.com/office/drawing/2014/main" id="{233F6525-531B-48E5-9A81-6180026DFBBD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 rot="5400000" flipH="1">
              <a:off x="4913951" y="-2986651"/>
              <a:ext cx="0" cy="8928993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125" name="Line 99" hidden="1">
              <a:extLst>
                <a:ext uri="{FF2B5EF4-FFF2-40B4-BE49-F238E27FC236}">
                  <a16:creationId xmlns:a16="http://schemas.microsoft.com/office/drawing/2014/main" id="{322D27E3-6305-4AC5-B646-1CA4D183FB18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 rot="5400000" flipH="1">
              <a:off x="4913951" y="-3130667"/>
              <a:ext cx="0" cy="8928993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126" name="Line 99" hidden="1">
              <a:extLst>
                <a:ext uri="{FF2B5EF4-FFF2-40B4-BE49-F238E27FC236}">
                  <a16:creationId xmlns:a16="http://schemas.microsoft.com/office/drawing/2014/main" id="{E682CDA6-E35A-4742-9C7C-407FB5842C45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4913950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127" name="正方形/長方形 336" hidden="1">
              <a:extLst>
                <a:ext uri="{FF2B5EF4-FFF2-40B4-BE49-F238E27FC236}">
                  <a16:creationId xmlns:a16="http://schemas.microsoft.com/office/drawing/2014/main" id="{FD0B8026-BF21-4EFB-9889-10C524DB2AB3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449454" y="1189814"/>
              <a:ext cx="8928993" cy="5472608"/>
            </a:xfrm>
            <a:prstGeom prst="rect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>
              <a:lvl1pPr defTabSz="987425"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1pPr>
              <a:lvl2pPr marL="742950" indent="-285750" defTabSz="987425"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2pPr>
              <a:lvl3pPr marL="1143000" indent="-228600" defTabSz="987425"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3pPr>
              <a:lvl4pPr marL="1600200" indent="-228600" defTabSz="987425"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4pPr>
              <a:lvl5pPr marL="2057400" indent="-228600" defTabSz="987425"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5pPr>
              <a:lvl6pPr marL="2514600" indent="-228600" defTabSz="987425" fontAlgn="base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6pPr>
              <a:lvl7pPr marL="2971800" indent="-228600" defTabSz="987425" fontAlgn="base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7pPr>
              <a:lvl8pPr marL="3429000" indent="-228600" defTabSz="987425" fontAlgn="base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8pPr>
              <a:lvl9pPr marL="3886200" indent="-228600" defTabSz="987425" fontAlgn="base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9pPr>
            </a:lstStyle>
            <a:p>
              <a:pPr eaLnBrk="1" hangingPunct="1">
                <a:defRPr/>
              </a:pPr>
              <a:endParaRPr lang="ja-JP" altLang="en-US" sz="1625"/>
            </a:p>
          </p:txBody>
        </p:sp>
        <p:sp>
          <p:nvSpPr>
            <p:cNvPr id="1128" name="Line 99" hidden="1">
              <a:extLst>
                <a:ext uri="{FF2B5EF4-FFF2-40B4-BE49-F238E27FC236}">
                  <a16:creationId xmlns:a16="http://schemas.microsoft.com/office/drawing/2014/main" id="{F43596A2-1236-4B81-B013-504664DED229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 rot="5400000" flipH="1">
              <a:off x="4913950" y="-538377"/>
              <a:ext cx="0" cy="8928991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</p:grpSp>
      <p:sp>
        <p:nvSpPr>
          <p:cNvPr id="341" name="スライド番号プレースホルダ 5">
            <a:extLst>
              <a:ext uri="{FF2B5EF4-FFF2-40B4-BE49-F238E27FC236}">
                <a16:creationId xmlns:a16="http://schemas.microsoft.com/office/drawing/2014/main" id="{9340B87E-7956-4456-AAC9-3EAA632FAF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52138" y="6498038"/>
            <a:ext cx="268781" cy="195819"/>
          </a:xfrm>
          <a:prstGeom prst="rect">
            <a:avLst/>
          </a:prstGeom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noAutofit/>
          </a:bodyPr>
          <a:lstStyle>
            <a:lvl1pPr algn="r" eaLnBrk="1" hangingPunct="1">
              <a:defRPr sz="855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7399E23A-E80B-4A9C-B3B4-D46473895DE6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  <p:sp>
        <p:nvSpPr>
          <p:cNvPr id="1029" name="タイトル プレースホルダ 1">
            <a:extLst>
              <a:ext uri="{FF2B5EF4-FFF2-40B4-BE49-F238E27FC236}">
                <a16:creationId xmlns:a16="http://schemas.microsoft.com/office/drawing/2014/main" id="{DA435085-DCA3-4FF8-B9E3-EC1DDF88819C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507699" y="424756"/>
            <a:ext cx="8127246" cy="3916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06256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9" r:id="rId1"/>
    <p:sldLayoutId id="2147483820" r:id="rId2"/>
    <p:sldLayoutId id="2147483821" r:id="rId3"/>
    <p:sldLayoutId id="2147483822" r:id="rId4"/>
  </p:sldLayoutIdLst>
  <p:hf hdr="0" ftr="0" dt="0"/>
  <p:txStyles>
    <p:titleStyle>
      <a:lvl1pPr algn="l" defTabSz="891859" rtl="0" eaLnBrk="0" fontAlgn="base" hangingPunct="0">
        <a:spcBef>
          <a:spcPct val="0"/>
        </a:spcBef>
        <a:spcAft>
          <a:spcPct val="0"/>
        </a:spcAft>
        <a:defRPr kumimoji="1" sz="2052" b="1" kern="1200">
          <a:solidFill>
            <a:srgbClr val="000000"/>
          </a:solidFill>
          <a:latin typeface="ＭＳ Ｐゴシック" panose="020B0600070205080204" pitchFamily="50" charset="-128"/>
          <a:ea typeface="ＭＳ Ｐゴシック" panose="020B0600070205080204" pitchFamily="50" charset="-128"/>
          <a:cs typeface="ＭＳ Ｐゴシック" panose="020B0600070205080204" pitchFamily="50" charset="-128"/>
        </a:defRPr>
      </a:lvl1pPr>
      <a:lvl2pPr algn="l" defTabSz="891859" rtl="0" eaLnBrk="0" fontAlgn="base" hangingPunct="0">
        <a:spcBef>
          <a:spcPct val="0"/>
        </a:spcBef>
        <a:spcAft>
          <a:spcPct val="0"/>
        </a:spcAft>
        <a:defRPr kumimoji="1" sz="2052" b="1">
          <a:solidFill>
            <a:srgbClr val="000000"/>
          </a:solidFill>
          <a:latin typeface="ＭＳ Ｐゴシック" pitchFamily="50" charset="-128"/>
          <a:ea typeface="ＭＳ Ｐゴシック" pitchFamily="50" charset="-128"/>
        </a:defRPr>
      </a:lvl2pPr>
      <a:lvl3pPr algn="l" defTabSz="891859" rtl="0" eaLnBrk="0" fontAlgn="base" hangingPunct="0">
        <a:spcBef>
          <a:spcPct val="0"/>
        </a:spcBef>
        <a:spcAft>
          <a:spcPct val="0"/>
        </a:spcAft>
        <a:defRPr kumimoji="1" sz="2052" b="1">
          <a:solidFill>
            <a:srgbClr val="000000"/>
          </a:solidFill>
          <a:latin typeface="ＭＳ Ｐゴシック" pitchFamily="50" charset="-128"/>
          <a:ea typeface="ＭＳ Ｐゴシック" pitchFamily="50" charset="-128"/>
        </a:defRPr>
      </a:lvl3pPr>
      <a:lvl4pPr algn="l" defTabSz="891859" rtl="0" eaLnBrk="0" fontAlgn="base" hangingPunct="0">
        <a:spcBef>
          <a:spcPct val="0"/>
        </a:spcBef>
        <a:spcAft>
          <a:spcPct val="0"/>
        </a:spcAft>
        <a:defRPr kumimoji="1" sz="2052" b="1">
          <a:solidFill>
            <a:srgbClr val="000000"/>
          </a:solidFill>
          <a:latin typeface="ＭＳ Ｐゴシック" pitchFamily="50" charset="-128"/>
          <a:ea typeface="ＭＳ Ｐゴシック" pitchFamily="50" charset="-128"/>
        </a:defRPr>
      </a:lvl4pPr>
      <a:lvl5pPr algn="l" defTabSz="891859" rtl="0" eaLnBrk="0" fontAlgn="base" hangingPunct="0">
        <a:spcBef>
          <a:spcPct val="0"/>
        </a:spcBef>
        <a:spcAft>
          <a:spcPct val="0"/>
        </a:spcAft>
        <a:defRPr kumimoji="1" sz="2052" b="1">
          <a:solidFill>
            <a:srgbClr val="000000"/>
          </a:solidFill>
          <a:latin typeface="ＭＳ Ｐゴシック" pitchFamily="50" charset="-128"/>
          <a:ea typeface="ＭＳ Ｐゴシック" pitchFamily="50" charset="-128"/>
        </a:defRPr>
      </a:lvl5pPr>
      <a:lvl6pPr marL="390952" algn="l" defTabSz="891859" rtl="0" fontAlgn="base">
        <a:spcBef>
          <a:spcPct val="0"/>
        </a:spcBef>
        <a:spcAft>
          <a:spcPct val="0"/>
        </a:spcAft>
        <a:defRPr kumimoji="1" sz="2052" b="1">
          <a:solidFill>
            <a:srgbClr val="000000"/>
          </a:solidFill>
          <a:latin typeface="ＭＳ Ｐゴシック" pitchFamily="50" charset="-128"/>
          <a:ea typeface="ＭＳ Ｐゴシック" pitchFamily="50" charset="-128"/>
        </a:defRPr>
      </a:lvl6pPr>
      <a:lvl7pPr marL="781903" algn="l" defTabSz="891859" rtl="0" fontAlgn="base">
        <a:spcBef>
          <a:spcPct val="0"/>
        </a:spcBef>
        <a:spcAft>
          <a:spcPct val="0"/>
        </a:spcAft>
        <a:defRPr kumimoji="1" sz="2052" b="1">
          <a:solidFill>
            <a:srgbClr val="000000"/>
          </a:solidFill>
          <a:latin typeface="ＭＳ Ｐゴシック" pitchFamily="50" charset="-128"/>
          <a:ea typeface="ＭＳ Ｐゴシック" pitchFamily="50" charset="-128"/>
        </a:defRPr>
      </a:lvl7pPr>
      <a:lvl8pPr marL="1172855" algn="l" defTabSz="891859" rtl="0" fontAlgn="base">
        <a:spcBef>
          <a:spcPct val="0"/>
        </a:spcBef>
        <a:spcAft>
          <a:spcPct val="0"/>
        </a:spcAft>
        <a:defRPr kumimoji="1" sz="2052" b="1">
          <a:solidFill>
            <a:srgbClr val="000000"/>
          </a:solidFill>
          <a:latin typeface="ＭＳ Ｐゴシック" pitchFamily="50" charset="-128"/>
          <a:ea typeface="ＭＳ Ｐゴシック" pitchFamily="50" charset="-128"/>
        </a:defRPr>
      </a:lvl8pPr>
      <a:lvl9pPr marL="1563807" algn="l" defTabSz="891859" rtl="0" fontAlgn="base">
        <a:spcBef>
          <a:spcPct val="0"/>
        </a:spcBef>
        <a:spcAft>
          <a:spcPct val="0"/>
        </a:spcAft>
        <a:defRPr kumimoji="1" sz="2052" b="1">
          <a:solidFill>
            <a:srgbClr val="000000"/>
          </a:solidFill>
          <a:latin typeface="ＭＳ Ｐゴシック" pitchFamily="50" charset="-128"/>
          <a:ea typeface="ＭＳ Ｐゴシック" pitchFamily="50" charset="-128"/>
        </a:defRPr>
      </a:lvl9pPr>
    </p:titleStyle>
    <p:bodyStyle>
      <a:lvl1pPr algn="l" defTabSz="891859" rtl="0" eaLnBrk="0" fontAlgn="base" hangingPunct="0">
        <a:spcBef>
          <a:spcPct val="20000"/>
        </a:spcBef>
        <a:spcAft>
          <a:spcPct val="0"/>
        </a:spcAft>
        <a:defRPr kumimoji="1" lang="ja-JP" altLang="en-US" sz="1796" b="1" kern="1200">
          <a:solidFill>
            <a:srgbClr val="000000"/>
          </a:solidFill>
          <a:latin typeface="+mn-ea"/>
          <a:ea typeface="+mn-ea"/>
          <a:cs typeface="+mn-cs"/>
        </a:defRPr>
      </a:lvl1pPr>
      <a:lvl2pPr algn="l" defTabSz="891859" rtl="0" eaLnBrk="0" fontAlgn="base" hangingPunct="0">
        <a:spcBef>
          <a:spcPct val="20000"/>
        </a:spcBef>
        <a:spcAft>
          <a:spcPct val="0"/>
        </a:spcAft>
        <a:defRPr kumimoji="1" lang="ja-JP" altLang="en-US" sz="1625" kern="1200">
          <a:solidFill>
            <a:srgbClr val="000000"/>
          </a:solidFill>
          <a:latin typeface="+mn-ea"/>
          <a:ea typeface="+mn-ea"/>
          <a:cs typeface="+mn-cs"/>
        </a:defRPr>
      </a:lvl2pPr>
      <a:lvl3pPr marL="241630" algn="l" defTabSz="891859" rtl="0" eaLnBrk="0" fontAlgn="base" hangingPunct="0">
        <a:spcBef>
          <a:spcPct val="20000"/>
        </a:spcBef>
        <a:spcAft>
          <a:spcPct val="0"/>
        </a:spcAft>
        <a:defRPr kumimoji="1" lang="ja-JP" altLang="en-US" sz="1454" kern="1200">
          <a:solidFill>
            <a:srgbClr val="000000"/>
          </a:solidFill>
          <a:latin typeface="+mn-ea"/>
          <a:ea typeface="+mn-ea"/>
          <a:cs typeface="+mn-cs"/>
        </a:defRPr>
      </a:lvl3pPr>
      <a:lvl4pPr marL="403169" algn="l" defTabSz="891859" rtl="0" eaLnBrk="0" fontAlgn="base" hangingPunct="0">
        <a:spcBef>
          <a:spcPct val="20000"/>
        </a:spcBef>
        <a:spcAft>
          <a:spcPct val="0"/>
        </a:spcAft>
        <a:defRPr kumimoji="1" lang="ja-JP" altLang="en-US" sz="1283" kern="1200">
          <a:solidFill>
            <a:srgbClr val="000000"/>
          </a:solidFill>
          <a:latin typeface="+mn-ea"/>
          <a:ea typeface="+mn-ea"/>
          <a:cs typeface="+mn-cs"/>
        </a:defRPr>
      </a:lvl4pPr>
      <a:lvl5pPr marL="564708" algn="l" defTabSz="891859" rtl="0" eaLnBrk="0" fontAlgn="base" hangingPunct="0">
        <a:spcBef>
          <a:spcPct val="20000"/>
        </a:spcBef>
        <a:spcAft>
          <a:spcPct val="0"/>
        </a:spcAft>
        <a:defRPr kumimoji="1" lang="ja-JP" altLang="en-US" sz="1283" kern="1200">
          <a:solidFill>
            <a:srgbClr val="000000"/>
          </a:solidFill>
          <a:latin typeface="+mn-ea"/>
          <a:ea typeface="+mn-ea"/>
          <a:cs typeface="+mn-cs"/>
        </a:defRPr>
      </a:lvl5pPr>
      <a:lvl6pPr marL="2452770" indent="-222978" algn="l" defTabSz="891916" rtl="0" eaLnBrk="1" latinLnBrk="0" hangingPunct="1">
        <a:spcBef>
          <a:spcPct val="20000"/>
        </a:spcBef>
        <a:buFont typeface="Arial" pitchFamily="34" charset="0"/>
        <a:buChar char="•"/>
        <a:defRPr kumimoji="1" sz="1967" kern="1200">
          <a:solidFill>
            <a:schemeClr val="tx1"/>
          </a:solidFill>
          <a:latin typeface="+mn-lt"/>
          <a:ea typeface="+mn-ea"/>
          <a:cs typeface="+mn-cs"/>
        </a:defRPr>
      </a:lvl6pPr>
      <a:lvl7pPr marL="2898727" indent="-222978" algn="l" defTabSz="891916" rtl="0" eaLnBrk="1" latinLnBrk="0" hangingPunct="1">
        <a:spcBef>
          <a:spcPct val="20000"/>
        </a:spcBef>
        <a:buFont typeface="Arial" pitchFamily="34" charset="0"/>
        <a:buChar char="•"/>
        <a:defRPr kumimoji="1" sz="1967" kern="1200">
          <a:solidFill>
            <a:schemeClr val="tx1"/>
          </a:solidFill>
          <a:latin typeface="+mn-lt"/>
          <a:ea typeface="+mn-ea"/>
          <a:cs typeface="+mn-cs"/>
        </a:defRPr>
      </a:lvl7pPr>
      <a:lvl8pPr marL="3344685" indent="-222978" algn="l" defTabSz="891916" rtl="0" eaLnBrk="1" latinLnBrk="0" hangingPunct="1">
        <a:spcBef>
          <a:spcPct val="20000"/>
        </a:spcBef>
        <a:buFont typeface="Arial" pitchFamily="34" charset="0"/>
        <a:buChar char="•"/>
        <a:defRPr kumimoji="1" sz="1967" kern="1200">
          <a:solidFill>
            <a:schemeClr val="tx1"/>
          </a:solidFill>
          <a:latin typeface="+mn-lt"/>
          <a:ea typeface="+mn-ea"/>
          <a:cs typeface="+mn-cs"/>
        </a:defRPr>
      </a:lvl8pPr>
      <a:lvl9pPr marL="3790643" indent="-222978" algn="l" defTabSz="891916" rtl="0" eaLnBrk="1" latinLnBrk="0" hangingPunct="1">
        <a:spcBef>
          <a:spcPct val="20000"/>
        </a:spcBef>
        <a:buFont typeface="Arial" pitchFamily="34" charset="0"/>
        <a:buChar char="•"/>
        <a:defRPr kumimoji="1" sz="19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891916" rtl="0" eaLnBrk="1" latinLnBrk="0" hangingPunct="1">
        <a:defRPr kumimoji="1" sz="1710" kern="1200">
          <a:solidFill>
            <a:schemeClr val="tx1"/>
          </a:solidFill>
          <a:latin typeface="+mn-lt"/>
          <a:ea typeface="+mn-ea"/>
          <a:cs typeface="+mn-cs"/>
        </a:defRPr>
      </a:lvl1pPr>
      <a:lvl2pPr marL="445958" algn="l" defTabSz="891916" rtl="0" eaLnBrk="1" latinLnBrk="0" hangingPunct="1">
        <a:defRPr kumimoji="1" sz="1710" kern="1200">
          <a:solidFill>
            <a:schemeClr val="tx1"/>
          </a:solidFill>
          <a:latin typeface="+mn-lt"/>
          <a:ea typeface="+mn-ea"/>
          <a:cs typeface="+mn-cs"/>
        </a:defRPr>
      </a:lvl2pPr>
      <a:lvl3pPr marL="891916" algn="l" defTabSz="891916" rtl="0" eaLnBrk="1" latinLnBrk="0" hangingPunct="1">
        <a:defRPr kumimoji="1" sz="1710" kern="1200">
          <a:solidFill>
            <a:schemeClr val="tx1"/>
          </a:solidFill>
          <a:latin typeface="+mn-lt"/>
          <a:ea typeface="+mn-ea"/>
          <a:cs typeface="+mn-cs"/>
        </a:defRPr>
      </a:lvl3pPr>
      <a:lvl4pPr marL="1337874" algn="l" defTabSz="891916" rtl="0" eaLnBrk="1" latinLnBrk="0" hangingPunct="1">
        <a:defRPr kumimoji="1" sz="1710" kern="1200">
          <a:solidFill>
            <a:schemeClr val="tx1"/>
          </a:solidFill>
          <a:latin typeface="+mn-lt"/>
          <a:ea typeface="+mn-ea"/>
          <a:cs typeface="+mn-cs"/>
        </a:defRPr>
      </a:lvl4pPr>
      <a:lvl5pPr marL="1783832" algn="l" defTabSz="891916" rtl="0" eaLnBrk="1" latinLnBrk="0" hangingPunct="1">
        <a:defRPr kumimoji="1" sz="1710" kern="1200">
          <a:solidFill>
            <a:schemeClr val="tx1"/>
          </a:solidFill>
          <a:latin typeface="+mn-lt"/>
          <a:ea typeface="+mn-ea"/>
          <a:cs typeface="+mn-cs"/>
        </a:defRPr>
      </a:lvl5pPr>
      <a:lvl6pPr marL="2229790" algn="l" defTabSz="891916" rtl="0" eaLnBrk="1" latinLnBrk="0" hangingPunct="1">
        <a:defRPr kumimoji="1" sz="1710" kern="1200">
          <a:solidFill>
            <a:schemeClr val="tx1"/>
          </a:solidFill>
          <a:latin typeface="+mn-lt"/>
          <a:ea typeface="+mn-ea"/>
          <a:cs typeface="+mn-cs"/>
        </a:defRPr>
      </a:lvl6pPr>
      <a:lvl7pPr marL="2675748" algn="l" defTabSz="891916" rtl="0" eaLnBrk="1" latinLnBrk="0" hangingPunct="1">
        <a:defRPr kumimoji="1" sz="1710" kern="1200">
          <a:solidFill>
            <a:schemeClr val="tx1"/>
          </a:solidFill>
          <a:latin typeface="+mn-lt"/>
          <a:ea typeface="+mn-ea"/>
          <a:cs typeface="+mn-cs"/>
        </a:defRPr>
      </a:lvl7pPr>
      <a:lvl8pPr marL="3121706" algn="l" defTabSz="891916" rtl="0" eaLnBrk="1" latinLnBrk="0" hangingPunct="1">
        <a:defRPr kumimoji="1" sz="1710" kern="1200">
          <a:solidFill>
            <a:schemeClr val="tx1"/>
          </a:solidFill>
          <a:latin typeface="+mn-lt"/>
          <a:ea typeface="+mn-ea"/>
          <a:cs typeface="+mn-cs"/>
        </a:defRPr>
      </a:lvl8pPr>
      <a:lvl9pPr marL="3567664" algn="l" defTabSz="891916" rtl="0" eaLnBrk="1" latinLnBrk="0" hangingPunct="1">
        <a:defRPr kumimoji="1" sz="171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図 10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4810" b="37180"/>
          <a:stretch>
            <a:fillRect/>
          </a:stretch>
        </p:blipFill>
        <p:spPr bwMode="auto">
          <a:xfrm>
            <a:off x="1358" y="725684"/>
            <a:ext cx="9142642" cy="3426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027" name="Codos_Grid_201008" hidden="1"/>
          <p:cNvGrpSpPr>
            <a:grpSpLocks/>
          </p:cNvGrpSpPr>
          <p:nvPr/>
        </p:nvGrpSpPr>
        <p:grpSpPr bwMode="auto">
          <a:xfrm>
            <a:off x="754760" y="1125962"/>
            <a:ext cx="7634480" cy="4964598"/>
            <a:chOff x="449454" y="1189814"/>
            <a:chExt cx="8928993" cy="5472608"/>
          </a:xfrm>
        </p:grpSpPr>
        <p:sp>
          <p:nvSpPr>
            <p:cNvPr id="1030" name="Line 99" hidden="1"/>
            <p:cNvSpPr>
              <a:spLocks noChangeShapeType="1"/>
            </p:cNvSpPr>
            <p:nvPr userDrawn="1"/>
          </p:nvSpPr>
          <p:spPr bwMode="auto">
            <a:xfrm>
              <a:off x="4771268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179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031" name="Line 99" hidden="1"/>
            <p:cNvSpPr>
              <a:spLocks noChangeShapeType="1"/>
            </p:cNvSpPr>
            <p:nvPr userDrawn="1"/>
          </p:nvSpPr>
          <p:spPr bwMode="auto">
            <a:xfrm>
              <a:off x="3185758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179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032" name="Line 99" hidden="1"/>
            <p:cNvSpPr>
              <a:spLocks noChangeShapeType="1"/>
            </p:cNvSpPr>
            <p:nvPr userDrawn="1"/>
          </p:nvSpPr>
          <p:spPr bwMode="auto">
            <a:xfrm>
              <a:off x="3041742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179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033" name="Line 99" hidden="1"/>
            <p:cNvSpPr>
              <a:spLocks noChangeShapeType="1"/>
            </p:cNvSpPr>
            <p:nvPr userDrawn="1"/>
          </p:nvSpPr>
          <p:spPr bwMode="auto">
            <a:xfrm>
              <a:off x="2897726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179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034" name="Line 99" hidden="1"/>
            <p:cNvSpPr>
              <a:spLocks noChangeShapeType="1"/>
            </p:cNvSpPr>
            <p:nvPr userDrawn="1"/>
          </p:nvSpPr>
          <p:spPr bwMode="auto">
            <a:xfrm>
              <a:off x="2753710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179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035" name="Line 99" hidden="1"/>
            <p:cNvSpPr>
              <a:spLocks noChangeShapeType="1"/>
            </p:cNvSpPr>
            <p:nvPr userDrawn="1"/>
          </p:nvSpPr>
          <p:spPr bwMode="auto">
            <a:xfrm>
              <a:off x="2609694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179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036" name="Line 99" hidden="1"/>
            <p:cNvSpPr>
              <a:spLocks noChangeShapeType="1"/>
            </p:cNvSpPr>
            <p:nvPr userDrawn="1"/>
          </p:nvSpPr>
          <p:spPr bwMode="auto">
            <a:xfrm>
              <a:off x="2465678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179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037" name="Line 99" hidden="1"/>
            <p:cNvSpPr>
              <a:spLocks noChangeShapeType="1"/>
            </p:cNvSpPr>
            <p:nvPr userDrawn="1"/>
          </p:nvSpPr>
          <p:spPr bwMode="auto">
            <a:xfrm>
              <a:off x="2321662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179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038" name="Line 99" hidden="1"/>
            <p:cNvSpPr>
              <a:spLocks noChangeShapeType="1"/>
            </p:cNvSpPr>
            <p:nvPr userDrawn="1"/>
          </p:nvSpPr>
          <p:spPr bwMode="auto">
            <a:xfrm>
              <a:off x="2177646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179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039" name="Line 99" hidden="1"/>
            <p:cNvSpPr>
              <a:spLocks noChangeShapeType="1"/>
            </p:cNvSpPr>
            <p:nvPr userDrawn="1"/>
          </p:nvSpPr>
          <p:spPr bwMode="auto">
            <a:xfrm>
              <a:off x="2033630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179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040" name="Line 99" hidden="1"/>
            <p:cNvSpPr>
              <a:spLocks noChangeShapeType="1"/>
            </p:cNvSpPr>
            <p:nvPr userDrawn="1"/>
          </p:nvSpPr>
          <p:spPr bwMode="auto">
            <a:xfrm>
              <a:off x="1889614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179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041" name="Line 99" hidden="1"/>
            <p:cNvSpPr>
              <a:spLocks noChangeShapeType="1"/>
            </p:cNvSpPr>
            <p:nvPr userDrawn="1"/>
          </p:nvSpPr>
          <p:spPr bwMode="auto">
            <a:xfrm>
              <a:off x="1745598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179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042" name="Line 99" hidden="1"/>
            <p:cNvSpPr>
              <a:spLocks noChangeShapeType="1"/>
            </p:cNvSpPr>
            <p:nvPr userDrawn="1"/>
          </p:nvSpPr>
          <p:spPr bwMode="auto">
            <a:xfrm>
              <a:off x="1601582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179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043" name="Line 99" hidden="1"/>
            <p:cNvSpPr>
              <a:spLocks noChangeShapeType="1"/>
            </p:cNvSpPr>
            <p:nvPr userDrawn="1"/>
          </p:nvSpPr>
          <p:spPr bwMode="auto">
            <a:xfrm>
              <a:off x="1457566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179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044" name="Line 99" hidden="1"/>
            <p:cNvSpPr>
              <a:spLocks noChangeShapeType="1"/>
            </p:cNvSpPr>
            <p:nvPr userDrawn="1"/>
          </p:nvSpPr>
          <p:spPr bwMode="auto">
            <a:xfrm>
              <a:off x="1313550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179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045" name="Line 99" hidden="1"/>
            <p:cNvSpPr>
              <a:spLocks noChangeShapeType="1"/>
            </p:cNvSpPr>
            <p:nvPr userDrawn="1"/>
          </p:nvSpPr>
          <p:spPr bwMode="auto">
            <a:xfrm>
              <a:off x="1169534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179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046" name="Line 99" hidden="1"/>
            <p:cNvSpPr>
              <a:spLocks noChangeShapeType="1"/>
            </p:cNvSpPr>
            <p:nvPr userDrawn="1"/>
          </p:nvSpPr>
          <p:spPr bwMode="auto">
            <a:xfrm>
              <a:off x="1025518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179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047" name="Line 99" hidden="1"/>
            <p:cNvSpPr>
              <a:spLocks noChangeShapeType="1"/>
            </p:cNvSpPr>
            <p:nvPr userDrawn="1"/>
          </p:nvSpPr>
          <p:spPr bwMode="auto">
            <a:xfrm>
              <a:off x="881502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179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048" name="Line 99" hidden="1"/>
            <p:cNvSpPr>
              <a:spLocks noChangeShapeType="1"/>
            </p:cNvSpPr>
            <p:nvPr userDrawn="1"/>
          </p:nvSpPr>
          <p:spPr bwMode="auto">
            <a:xfrm>
              <a:off x="737486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179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049" name="Line 99" hidden="1"/>
            <p:cNvSpPr>
              <a:spLocks noChangeShapeType="1"/>
            </p:cNvSpPr>
            <p:nvPr userDrawn="1"/>
          </p:nvSpPr>
          <p:spPr bwMode="auto">
            <a:xfrm>
              <a:off x="593470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179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050" name="Line 99" hidden="1"/>
            <p:cNvSpPr>
              <a:spLocks noChangeShapeType="1"/>
            </p:cNvSpPr>
            <p:nvPr userDrawn="1"/>
          </p:nvSpPr>
          <p:spPr bwMode="auto">
            <a:xfrm>
              <a:off x="3617806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179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051" name="Line 99" hidden="1"/>
            <p:cNvSpPr>
              <a:spLocks noChangeShapeType="1"/>
            </p:cNvSpPr>
            <p:nvPr userDrawn="1"/>
          </p:nvSpPr>
          <p:spPr bwMode="auto">
            <a:xfrm>
              <a:off x="3473790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179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052" name="Line 99" hidden="1"/>
            <p:cNvSpPr>
              <a:spLocks noChangeShapeType="1"/>
            </p:cNvSpPr>
            <p:nvPr userDrawn="1"/>
          </p:nvSpPr>
          <p:spPr bwMode="auto">
            <a:xfrm>
              <a:off x="3329774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179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053" name="Line 99" hidden="1"/>
            <p:cNvSpPr>
              <a:spLocks noChangeShapeType="1"/>
            </p:cNvSpPr>
            <p:nvPr userDrawn="1"/>
          </p:nvSpPr>
          <p:spPr bwMode="auto">
            <a:xfrm>
              <a:off x="4049854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179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054" name="Line 99" hidden="1"/>
            <p:cNvSpPr>
              <a:spLocks noChangeShapeType="1"/>
            </p:cNvSpPr>
            <p:nvPr userDrawn="1"/>
          </p:nvSpPr>
          <p:spPr bwMode="auto">
            <a:xfrm>
              <a:off x="3905838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179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055" name="Line 99" hidden="1"/>
            <p:cNvSpPr>
              <a:spLocks noChangeShapeType="1"/>
            </p:cNvSpPr>
            <p:nvPr userDrawn="1"/>
          </p:nvSpPr>
          <p:spPr bwMode="auto">
            <a:xfrm>
              <a:off x="3761822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179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056" name="Line 99" hidden="1"/>
            <p:cNvSpPr>
              <a:spLocks noChangeShapeType="1"/>
            </p:cNvSpPr>
            <p:nvPr userDrawn="1"/>
          </p:nvSpPr>
          <p:spPr bwMode="auto">
            <a:xfrm>
              <a:off x="4483236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179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057" name="Line 99" hidden="1"/>
            <p:cNvSpPr>
              <a:spLocks noChangeShapeType="1"/>
            </p:cNvSpPr>
            <p:nvPr userDrawn="1"/>
          </p:nvSpPr>
          <p:spPr bwMode="auto">
            <a:xfrm>
              <a:off x="4339220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179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058" name="Line 99" hidden="1"/>
            <p:cNvSpPr>
              <a:spLocks noChangeShapeType="1"/>
            </p:cNvSpPr>
            <p:nvPr userDrawn="1"/>
          </p:nvSpPr>
          <p:spPr bwMode="auto">
            <a:xfrm>
              <a:off x="4193870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179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059" name="Line 99" hidden="1"/>
            <p:cNvSpPr>
              <a:spLocks noChangeShapeType="1"/>
            </p:cNvSpPr>
            <p:nvPr userDrawn="1"/>
          </p:nvSpPr>
          <p:spPr bwMode="auto">
            <a:xfrm>
              <a:off x="4627252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179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060" name="Line 99" hidden="1"/>
            <p:cNvSpPr>
              <a:spLocks noChangeShapeType="1"/>
            </p:cNvSpPr>
            <p:nvPr userDrawn="1"/>
          </p:nvSpPr>
          <p:spPr bwMode="auto">
            <a:xfrm>
              <a:off x="9234430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179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061" name="Line 99" hidden="1"/>
            <p:cNvSpPr>
              <a:spLocks noChangeShapeType="1"/>
            </p:cNvSpPr>
            <p:nvPr userDrawn="1"/>
          </p:nvSpPr>
          <p:spPr bwMode="auto">
            <a:xfrm>
              <a:off x="7650254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179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062" name="Line 99" hidden="1"/>
            <p:cNvSpPr>
              <a:spLocks noChangeShapeType="1"/>
            </p:cNvSpPr>
            <p:nvPr userDrawn="1"/>
          </p:nvSpPr>
          <p:spPr bwMode="auto">
            <a:xfrm>
              <a:off x="7506238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179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063" name="Line 99" hidden="1"/>
            <p:cNvSpPr>
              <a:spLocks noChangeShapeType="1"/>
            </p:cNvSpPr>
            <p:nvPr userDrawn="1"/>
          </p:nvSpPr>
          <p:spPr bwMode="auto">
            <a:xfrm>
              <a:off x="7362222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179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064" name="Line 99" hidden="1"/>
            <p:cNvSpPr>
              <a:spLocks noChangeShapeType="1"/>
            </p:cNvSpPr>
            <p:nvPr userDrawn="1"/>
          </p:nvSpPr>
          <p:spPr bwMode="auto">
            <a:xfrm>
              <a:off x="7218206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179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065" name="Line 99" hidden="1"/>
            <p:cNvSpPr>
              <a:spLocks noChangeShapeType="1"/>
            </p:cNvSpPr>
            <p:nvPr userDrawn="1"/>
          </p:nvSpPr>
          <p:spPr bwMode="auto">
            <a:xfrm>
              <a:off x="7074190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179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066" name="Line 99" hidden="1"/>
            <p:cNvSpPr>
              <a:spLocks noChangeShapeType="1"/>
            </p:cNvSpPr>
            <p:nvPr userDrawn="1"/>
          </p:nvSpPr>
          <p:spPr bwMode="auto">
            <a:xfrm>
              <a:off x="6930174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179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067" name="Line 99" hidden="1"/>
            <p:cNvSpPr>
              <a:spLocks noChangeShapeType="1"/>
            </p:cNvSpPr>
            <p:nvPr userDrawn="1"/>
          </p:nvSpPr>
          <p:spPr bwMode="auto">
            <a:xfrm>
              <a:off x="6786158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179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068" name="Line 99" hidden="1"/>
            <p:cNvSpPr>
              <a:spLocks noChangeShapeType="1"/>
            </p:cNvSpPr>
            <p:nvPr userDrawn="1"/>
          </p:nvSpPr>
          <p:spPr bwMode="auto">
            <a:xfrm>
              <a:off x="6642142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179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069" name="Line 99" hidden="1"/>
            <p:cNvSpPr>
              <a:spLocks noChangeShapeType="1"/>
            </p:cNvSpPr>
            <p:nvPr userDrawn="1"/>
          </p:nvSpPr>
          <p:spPr bwMode="auto">
            <a:xfrm>
              <a:off x="6498126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179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070" name="Line 99" hidden="1"/>
            <p:cNvSpPr>
              <a:spLocks noChangeShapeType="1"/>
            </p:cNvSpPr>
            <p:nvPr userDrawn="1"/>
          </p:nvSpPr>
          <p:spPr bwMode="auto">
            <a:xfrm>
              <a:off x="6354110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179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071" name="Line 99" hidden="1"/>
            <p:cNvSpPr>
              <a:spLocks noChangeShapeType="1"/>
            </p:cNvSpPr>
            <p:nvPr userDrawn="1"/>
          </p:nvSpPr>
          <p:spPr bwMode="auto">
            <a:xfrm>
              <a:off x="6210094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179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072" name="Line 99" hidden="1"/>
            <p:cNvSpPr>
              <a:spLocks noChangeShapeType="1"/>
            </p:cNvSpPr>
            <p:nvPr userDrawn="1"/>
          </p:nvSpPr>
          <p:spPr bwMode="auto">
            <a:xfrm>
              <a:off x="6066078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179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073" name="Line 99" hidden="1"/>
            <p:cNvSpPr>
              <a:spLocks noChangeShapeType="1"/>
            </p:cNvSpPr>
            <p:nvPr userDrawn="1"/>
          </p:nvSpPr>
          <p:spPr bwMode="auto">
            <a:xfrm>
              <a:off x="5922062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179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074" name="Line 99" hidden="1"/>
            <p:cNvSpPr>
              <a:spLocks noChangeShapeType="1"/>
            </p:cNvSpPr>
            <p:nvPr userDrawn="1"/>
          </p:nvSpPr>
          <p:spPr bwMode="auto">
            <a:xfrm>
              <a:off x="5778046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179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075" name="Line 99" hidden="1"/>
            <p:cNvSpPr>
              <a:spLocks noChangeShapeType="1"/>
            </p:cNvSpPr>
            <p:nvPr userDrawn="1"/>
          </p:nvSpPr>
          <p:spPr bwMode="auto">
            <a:xfrm>
              <a:off x="5634030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179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076" name="Line 99" hidden="1"/>
            <p:cNvSpPr>
              <a:spLocks noChangeShapeType="1"/>
            </p:cNvSpPr>
            <p:nvPr userDrawn="1"/>
          </p:nvSpPr>
          <p:spPr bwMode="auto">
            <a:xfrm>
              <a:off x="5490014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179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077" name="Line 99" hidden="1"/>
            <p:cNvSpPr>
              <a:spLocks noChangeShapeType="1"/>
            </p:cNvSpPr>
            <p:nvPr userDrawn="1"/>
          </p:nvSpPr>
          <p:spPr bwMode="auto">
            <a:xfrm>
              <a:off x="5345998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179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078" name="Line 99" hidden="1"/>
            <p:cNvSpPr>
              <a:spLocks noChangeShapeType="1"/>
            </p:cNvSpPr>
            <p:nvPr userDrawn="1"/>
          </p:nvSpPr>
          <p:spPr bwMode="auto">
            <a:xfrm>
              <a:off x="5201982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179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079" name="Line 99" hidden="1"/>
            <p:cNvSpPr>
              <a:spLocks noChangeShapeType="1"/>
            </p:cNvSpPr>
            <p:nvPr userDrawn="1"/>
          </p:nvSpPr>
          <p:spPr bwMode="auto">
            <a:xfrm>
              <a:off x="5057966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179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080" name="Line 99" hidden="1"/>
            <p:cNvSpPr>
              <a:spLocks noChangeShapeType="1"/>
            </p:cNvSpPr>
            <p:nvPr userDrawn="1"/>
          </p:nvSpPr>
          <p:spPr bwMode="auto">
            <a:xfrm>
              <a:off x="8082302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179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081" name="Line 99" hidden="1"/>
            <p:cNvSpPr>
              <a:spLocks noChangeShapeType="1"/>
            </p:cNvSpPr>
            <p:nvPr userDrawn="1"/>
          </p:nvSpPr>
          <p:spPr bwMode="auto">
            <a:xfrm>
              <a:off x="7938286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179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082" name="Line 99" hidden="1"/>
            <p:cNvSpPr>
              <a:spLocks noChangeShapeType="1"/>
            </p:cNvSpPr>
            <p:nvPr userDrawn="1"/>
          </p:nvSpPr>
          <p:spPr bwMode="auto">
            <a:xfrm>
              <a:off x="7794270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179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083" name="Line 99" hidden="1"/>
            <p:cNvSpPr>
              <a:spLocks noChangeShapeType="1"/>
            </p:cNvSpPr>
            <p:nvPr userDrawn="1"/>
          </p:nvSpPr>
          <p:spPr bwMode="auto">
            <a:xfrm>
              <a:off x="8514350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179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084" name="Line 99" hidden="1"/>
            <p:cNvSpPr>
              <a:spLocks noChangeShapeType="1"/>
            </p:cNvSpPr>
            <p:nvPr userDrawn="1"/>
          </p:nvSpPr>
          <p:spPr bwMode="auto">
            <a:xfrm>
              <a:off x="8370334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179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085" name="Line 99" hidden="1"/>
            <p:cNvSpPr>
              <a:spLocks noChangeShapeType="1"/>
            </p:cNvSpPr>
            <p:nvPr userDrawn="1"/>
          </p:nvSpPr>
          <p:spPr bwMode="auto">
            <a:xfrm>
              <a:off x="8226318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179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086" name="Line 99" hidden="1"/>
            <p:cNvSpPr>
              <a:spLocks noChangeShapeType="1"/>
            </p:cNvSpPr>
            <p:nvPr userDrawn="1"/>
          </p:nvSpPr>
          <p:spPr bwMode="auto">
            <a:xfrm>
              <a:off x="8946398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179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087" name="Line 99" hidden="1"/>
            <p:cNvSpPr>
              <a:spLocks noChangeShapeType="1"/>
            </p:cNvSpPr>
            <p:nvPr userDrawn="1"/>
          </p:nvSpPr>
          <p:spPr bwMode="auto">
            <a:xfrm>
              <a:off x="8802382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179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088" name="Line 99" hidden="1"/>
            <p:cNvSpPr>
              <a:spLocks noChangeShapeType="1"/>
            </p:cNvSpPr>
            <p:nvPr userDrawn="1"/>
          </p:nvSpPr>
          <p:spPr bwMode="auto">
            <a:xfrm>
              <a:off x="8658366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179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089" name="Line 99" hidden="1"/>
            <p:cNvSpPr>
              <a:spLocks noChangeShapeType="1"/>
            </p:cNvSpPr>
            <p:nvPr userDrawn="1"/>
          </p:nvSpPr>
          <p:spPr bwMode="auto">
            <a:xfrm>
              <a:off x="9090414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179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090" name="Line 99" hidden="1"/>
            <p:cNvSpPr>
              <a:spLocks noChangeShapeType="1"/>
            </p:cNvSpPr>
            <p:nvPr userDrawn="1"/>
          </p:nvSpPr>
          <p:spPr bwMode="auto">
            <a:xfrm rot="5400000" flipH="1">
              <a:off x="4913950" y="-394361"/>
              <a:ext cx="0" cy="8928991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179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091" name="Line 99" hidden="1"/>
            <p:cNvSpPr>
              <a:spLocks noChangeShapeType="1"/>
            </p:cNvSpPr>
            <p:nvPr userDrawn="1"/>
          </p:nvSpPr>
          <p:spPr bwMode="auto">
            <a:xfrm rot="5400000" flipH="1">
              <a:off x="4913950" y="-250346"/>
              <a:ext cx="0" cy="8928991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179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092" name="Line 99" hidden="1"/>
            <p:cNvSpPr>
              <a:spLocks noChangeShapeType="1"/>
            </p:cNvSpPr>
            <p:nvPr userDrawn="1"/>
          </p:nvSpPr>
          <p:spPr bwMode="auto">
            <a:xfrm rot="5400000" flipH="1">
              <a:off x="4913950" y="-106330"/>
              <a:ext cx="0" cy="8928991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179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093" name="Line 99" hidden="1"/>
            <p:cNvSpPr>
              <a:spLocks noChangeShapeType="1"/>
            </p:cNvSpPr>
            <p:nvPr userDrawn="1"/>
          </p:nvSpPr>
          <p:spPr bwMode="auto">
            <a:xfrm rot="5400000" flipH="1">
              <a:off x="4913950" y="37686"/>
              <a:ext cx="0" cy="8928991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179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094" name="Line 99" hidden="1"/>
            <p:cNvSpPr>
              <a:spLocks noChangeShapeType="1"/>
            </p:cNvSpPr>
            <p:nvPr userDrawn="1"/>
          </p:nvSpPr>
          <p:spPr bwMode="auto">
            <a:xfrm rot="5400000" flipH="1">
              <a:off x="4913950" y="181702"/>
              <a:ext cx="0" cy="8928991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179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095" name="Line 99" hidden="1"/>
            <p:cNvSpPr>
              <a:spLocks noChangeShapeType="1"/>
            </p:cNvSpPr>
            <p:nvPr userDrawn="1"/>
          </p:nvSpPr>
          <p:spPr bwMode="auto">
            <a:xfrm rot="5400000" flipH="1">
              <a:off x="4913950" y="325718"/>
              <a:ext cx="0" cy="8928991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179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096" name="Line 99" hidden="1"/>
            <p:cNvSpPr>
              <a:spLocks noChangeShapeType="1"/>
            </p:cNvSpPr>
            <p:nvPr userDrawn="1"/>
          </p:nvSpPr>
          <p:spPr bwMode="auto">
            <a:xfrm rot="5400000" flipH="1">
              <a:off x="4913950" y="469734"/>
              <a:ext cx="0" cy="8928991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179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097" name="Line 99" hidden="1"/>
            <p:cNvSpPr>
              <a:spLocks noChangeShapeType="1"/>
            </p:cNvSpPr>
            <p:nvPr userDrawn="1"/>
          </p:nvSpPr>
          <p:spPr bwMode="auto">
            <a:xfrm rot="5400000" flipH="1">
              <a:off x="4913950" y="613750"/>
              <a:ext cx="0" cy="8928991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179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098" name="Line 99" hidden="1"/>
            <p:cNvSpPr>
              <a:spLocks noChangeShapeType="1"/>
            </p:cNvSpPr>
            <p:nvPr userDrawn="1"/>
          </p:nvSpPr>
          <p:spPr bwMode="auto">
            <a:xfrm rot="5400000" flipH="1">
              <a:off x="4913950" y="757766"/>
              <a:ext cx="0" cy="8928991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179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099" name="Line 99" hidden="1"/>
            <p:cNvSpPr>
              <a:spLocks noChangeShapeType="1"/>
            </p:cNvSpPr>
            <p:nvPr userDrawn="1"/>
          </p:nvSpPr>
          <p:spPr bwMode="auto">
            <a:xfrm rot="5400000" flipH="1">
              <a:off x="4913950" y="901783"/>
              <a:ext cx="0" cy="8928991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179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100" name="Line 99" hidden="1"/>
            <p:cNvSpPr>
              <a:spLocks noChangeShapeType="1"/>
            </p:cNvSpPr>
            <p:nvPr userDrawn="1"/>
          </p:nvSpPr>
          <p:spPr bwMode="auto">
            <a:xfrm rot="5400000" flipH="1">
              <a:off x="4913950" y="1045798"/>
              <a:ext cx="0" cy="8928991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179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101" name="Line 99" hidden="1"/>
            <p:cNvSpPr>
              <a:spLocks noChangeShapeType="1"/>
            </p:cNvSpPr>
            <p:nvPr userDrawn="1"/>
          </p:nvSpPr>
          <p:spPr bwMode="auto">
            <a:xfrm rot="5400000" flipH="1">
              <a:off x="4913950" y="1189814"/>
              <a:ext cx="0" cy="8928991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179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102" name="Line 99" hidden="1"/>
            <p:cNvSpPr>
              <a:spLocks noChangeShapeType="1"/>
            </p:cNvSpPr>
            <p:nvPr userDrawn="1"/>
          </p:nvSpPr>
          <p:spPr bwMode="auto">
            <a:xfrm rot="5400000" flipH="1">
              <a:off x="4913950" y="1333830"/>
              <a:ext cx="0" cy="8928991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179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103" name="Line 99" hidden="1"/>
            <p:cNvSpPr>
              <a:spLocks noChangeShapeType="1"/>
            </p:cNvSpPr>
            <p:nvPr userDrawn="1"/>
          </p:nvSpPr>
          <p:spPr bwMode="auto">
            <a:xfrm rot="5400000" flipH="1">
              <a:off x="4913950" y="1477846"/>
              <a:ext cx="0" cy="8928991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179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104" name="Line 99" hidden="1"/>
            <p:cNvSpPr>
              <a:spLocks noChangeShapeType="1"/>
            </p:cNvSpPr>
            <p:nvPr userDrawn="1"/>
          </p:nvSpPr>
          <p:spPr bwMode="auto">
            <a:xfrm rot="5400000" flipH="1">
              <a:off x="4913950" y="1621862"/>
              <a:ext cx="0" cy="8928991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179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105" name="Line 99" hidden="1"/>
            <p:cNvSpPr>
              <a:spLocks noChangeShapeType="1"/>
            </p:cNvSpPr>
            <p:nvPr userDrawn="1"/>
          </p:nvSpPr>
          <p:spPr bwMode="auto">
            <a:xfrm rot="5400000" flipH="1">
              <a:off x="4913950" y="1765878"/>
              <a:ext cx="0" cy="8928991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179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106" name="Line 99" hidden="1"/>
            <p:cNvSpPr>
              <a:spLocks noChangeShapeType="1"/>
            </p:cNvSpPr>
            <p:nvPr userDrawn="1"/>
          </p:nvSpPr>
          <p:spPr bwMode="auto">
            <a:xfrm rot="5400000" flipH="1">
              <a:off x="4913950" y="1909894"/>
              <a:ext cx="0" cy="8928991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179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107" name="Line 99" hidden="1"/>
            <p:cNvSpPr>
              <a:spLocks noChangeShapeType="1"/>
            </p:cNvSpPr>
            <p:nvPr userDrawn="1"/>
          </p:nvSpPr>
          <p:spPr bwMode="auto">
            <a:xfrm rot="5400000" flipH="1">
              <a:off x="4913950" y="2053910"/>
              <a:ext cx="0" cy="8928991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179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108" name="Line 99" hidden="1"/>
            <p:cNvSpPr>
              <a:spLocks noChangeShapeType="1"/>
            </p:cNvSpPr>
            <p:nvPr userDrawn="1"/>
          </p:nvSpPr>
          <p:spPr bwMode="auto">
            <a:xfrm rot="5400000" flipH="1">
              <a:off x="4913950" y="-682394"/>
              <a:ext cx="0" cy="8928991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179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109" name="Line 99" hidden="1"/>
            <p:cNvSpPr>
              <a:spLocks noChangeShapeType="1"/>
            </p:cNvSpPr>
            <p:nvPr userDrawn="1"/>
          </p:nvSpPr>
          <p:spPr bwMode="auto">
            <a:xfrm rot="5400000" flipH="1">
              <a:off x="4913950" y="-826410"/>
              <a:ext cx="0" cy="8928991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179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110" name="Line 99" hidden="1"/>
            <p:cNvSpPr>
              <a:spLocks noChangeShapeType="1"/>
            </p:cNvSpPr>
            <p:nvPr userDrawn="1"/>
          </p:nvSpPr>
          <p:spPr bwMode="auto">
            <a:xfrm rot="5400000" flipH="1">
              <a:off x="4913950" y="-970425"/>
              <a:ext cx="0" cy="8928991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179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111" name="Line 99" hidden="1"/>
            <p:cNvSpPr>
              <a:spLocks noChangeShapeType="1"/>
            </p:cNvSpPr>
            <p:nvPr userDrawn="1"/>
          </p:nvSpPr>
          <p:spPr bwMode="auto">
            <a:xfrm rot="5400000" flipH="1">
              <a:off x="4913950" y="-1114441"/>
              <a:ext cx="0" cy="8928991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179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112" name="Line 99" hidden="1"/>
            <p:cNvSpPr>
              <a:spLocks noChangeShapeType="1"/>
            </p:cNvSpPr>
            <p:nvPr userDrawn="1"/>
          </p:nvSpPr>
          <p:spPr bwMode="auto">
            <a:xfrm rot="5400000" flipH="1">
              <a:off x="4913950" y="-1258457"/>
              <a:ext cx="0" cy="8928991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179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113" name="Line 99" hidden="1"/>
            <p:cNvSpPr>
              <a:spLocks noChangeShapeType="1"/>
            </p:cNvSpPr>
            <p:nvPr userDrawn="1"/>
          </p:nvSpPr>
          <p:spPr bwMode="auto">
            <a:xfrm rot="5400000" flipH="1">
              <a:off x="4913950" y="-1402473"/>
              <a:ext cx="0" cy="8928991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179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114" name="Line 99" hidden="1"/>
            <p:cNvSpPr>
              <a:spLocks noChangeShapeType="1"/>
            </p:cNvSpPr>
            <p:nvPr userDrawn="1"/>
          </p:nvSpPr>
          <p:spPr bwMode="auto">
            <a:xfrm rot="5400000" flipH="1">
              <a:off x="4913950" y="-1546489"/>
              <a:ext cx="0" cy="8928991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179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115" name="Line 99" hidden="1"/>
            <p:cNvSpPr>
              <a:spLocks noChangeShapeType="1"/>
            </p:cNvSpPr>
            <p:nvPr userDrawn="1"/>
          </p:nvSpPr>
          <p:spPr bwMode="auto">
            <a:xfrm rot="5400000" flipH="1">
              <a:off x="4913950" y="-1690505"/>
              <a:ext cx="0" cy="8928991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179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116" name="Line 99" hidden="1"/>
            <p:cNvSpPr>
              <a:spLocks noChangeShapeType="1"/>
            </p:cNvSpPr>
            <p:nvPr userDrawn="1"/>
          </p:nvSpPr>
          <p:spPr bwMode="auto">
            <a:xfrm rot="5400000" flipH="1">
              <a:off x="4913950" y="-1834521"/>
              <a:ext cx="0" cy="8928991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179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117" name="Line 99" hidden="1"/>
            <p:cNvSpPr>
              <a:spLocks noChangeShapeType="1"/>
            </p:cNvSpPr>
            <p:nvPr userDrawn="1"/>
          </p:nvSpPr>
          <p:spPr bwMode="auto">
            <a:xfrm rot="5400000" flipH="1">
              <a:off x="4913950" y="-1978537"/>
              <a:ext cx="0" cy="8928991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179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118" name="Line 99" hidden="1"/>
            <p:cNvSpPr>
              <a:spLocks noChangeShapeType="1"/>
            </p:cNvSpPr>
            <p:nvPr userDrawn="1"/>
          </p:nvSpPr>
          <p:spPr bwMode="auto">
            <a:xfrm rot="5400000" flipH="1">
              <a:off x="4913951" y="-2122554"/>
              <a:ext cx="0" cy="8928993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179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119" name="Line 99" hidden="1"/>
            <p:cNvSpPr>
              <a:spLocks noChangeShapeType="1"/>
            </p:cNvSpPr>
            <p:nvPr userDrawn="1"/>
          </p:nvSpPr>
          <p:spPr bwMode="auto">
            <a:xfrm rot="5400000" flipH="1">
              <a:off x="4913951" y="-2266570"/>
              <a:ext cx="0" cy="8928993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179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120" name="Line 99" hidden="1"/>
            <p:cNvSpPr>
              <a:spLocks noChangeShapeType="1"/>
            </p:cNvSpPr>
            <p:nvPr userDrawn="1"/>
          </p:nvSpPr>
          <p:spPr bwMode="auto">
            <a:xfrm rot="5400000" flipH="1">
              <a:off x="4913951" y="-2410587"/>
              <a:ext cx="0" cy="8928993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179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121" name="Line 99" hidden="1"/>
            <p:cNvSpPr>
              <a:spLocks noChangeShapeType="1"/>
            </p:cNvSpPr>
            <p:nvPr userDrawn="1"/>
          </p:nvSpPr>
          <p:spPr bwMode="auto">
            <a:xfrm rot="5400000" flipH="1">
              <a:off x="4913951" y="-2554603"/>
              <a:ext cx="0" cy="8928993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179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122" name="Line 99" hidden="1"/>
            <p:cNvSpPr>
              <a:spLocks noChangeShapeType="1"/>
            </p:cNvSpPr>
            <p:nvPr userDrawn="1"/>
          </p:nvSpPr>
          <p:spPr bwMode="auto">
            <a:xfrm rot="5400000" flipH="1">
              <a:off x="4913951" y="-2698619"/>
              <a:ext cx="0" cy="8928993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179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123" name="Line 99" hidden="1"/>
            <p:cNvSpPr>
              <a:spLocks noChangeShapeType="1"/>
            </p:cNvSpPr>
            <p:nvPr userDrawn="1"/>
          </p:nvSpPr>
          <p:spPr bwMode="auto">
            <a:xfrm rot="5400000" flipH="1">
              <a:off x="4913951" y="-2842635"/>
              <a:ext cx="0" cy="8928993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179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124" name="Line 99" hidden="1"/>
            <p:cNvSpPr>
              <a:spLocks noChangeShapeType="1"/>
            </p:cNvSpPr>
            <p:nvPr userDrawn="1"/>
          </p:nvSpPr>
          <p:spPr bwMode="auto">
            <a:xfrm rot="5400000" flipH="1">
              <a:off x="4913951" y="-2986651"/>
              <a:ext cx="0" cy="8928993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179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125" name="Line 99" hidden="1"/>
            <p:cNvSpPr>
              <a:spLocks noChangeShapeType="1"/>
            </p:cNvSpPr>
            <p:nvPr userDrawn="1"/>
          </p:nvSpPr>
          <p:spPr bwMode="auto">
            <a:xfrm rot="5400000" flipH="1">
              <a:off x="4913951" y="-3130667"/>
              <a:ext cx="0" cy="8928993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179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126" name="Line 99" hidden="1"/>
            <p:cNvSpPr>
              <a:spLocks noChangeShapeType="1"/>
            </p:cNvSpPr>
            <p:nvPr userDrawn="1"/>
          </p:nvSpPr>
          <p:spPr bwMode="auto">
            <a:xfrm>
              <a:off x="4913950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179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127" name="正方形/長方形 336" hidden="1"/>
            <p:cNvSpPr>
              <a:spLocks noChangeArrowheads="1"/>
            </p:cNvSpPr>
            <p:nvPr userDrawn="1"/>
          </p:nvSpPr>
          <p:spPr bwMode="auto">
            <a:xfrm>
              <a:off x="449454" y="1189814"/>
              <a:ext cx="8928993" cy="5472608"/>
            </a:xfrm>
            <a:prstGeom prst="rect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defTabSz="987425"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1pPr>
              <a:lvl2pPr marL="742950" indent="-285750" defTabSz="987425"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2pPr>
              <a:lvl3pPr marL="1143000" indent="-228600" defTabSz="987425"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3pPr>
              <a:lvl4pPr marL="1600200" indent="-228600" defTabSz="987425"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4pPr>
              <a:lvl5pPr marL="2057400" indent="-228600" defTabSz="987425"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5pPr>
              <a:lvl6pPr marL="2514600" indent="-228600" defTabSz="987425" fontAlgn="base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6pPr>
              <a:lvl7pPr marL="2971800" indent="-228600" defTabSz="987425" fontAlgn="base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7pPr>
              <a:lvl8pPr marL="3429000" indent="-228600" defTabSz="987425" fontAlgn="base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8pPr>
              <a:lvl9pPr marL="3886200" indent="-228600" defTabSz="987425" fontAlgn="base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ja-JP" altLang="en-US" sz="1700">
                <a:solidFill>
                  <a:prstClr val="black"/>
                </a:solidFill>
              </a:endParaRPr>
            </a:p>
          </p:txBody>
        </p:sp>
        <p:sp>
          <p:nvSpPr>
            <p:cNvPr id="1128" name="Line 99" hidden="1"/>
            <p:cNvSpPr>
              <a:spLocks noChangeShapeType="1"/>
            </p:cNvSpPr>
            <p:nvPr userDrawn="1"/>
          </p:nvSpPr>
          <p:spPr bwMode="auto">
            <a:xfrm rot="5400000" flipH="1">
              <a:off x="4913950" y="-538377"/>
              <a:ext cx="0" cy="8928991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179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>
                <a:solidFill>
                  <a:prstClr val="black"/>
                </a:solidFill>
              </a:endParaRPr>
            </a:p>
          </p:txBody>
        </p:sp>
      </p:grpSp>
      <p:sp>
        <p:nvSpPr>
          <p:cNvPr id="341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8552138" y="6498038"/>
            <a:ext cx="268781" cy="195819"/>
          </a:xfrm>
          <a:prstGeom prst="rect">
            <a:avLst/>
          </a:prstGeom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noAutofit/>
          </a:bodyPr>
          <a:lstStyle>
            <a:lvl1pPr algn="r" eaLnBrk="1" hangingPunct="1">
              <a:defRPr sz="900">
                <a:solidFill>
                  <a:srgbClr val="000000"/>
                </a:solidFill>
                <a:latin typeface="Arial" charset="0"/>
                <a:ea typeface="ＭＳ Ｐゴシック" pitchFamily="50" charset="-128"/>
                <a:cs typeface="Arial" charset="0"/>
              </a:defRPr>
            </a:lvl1pPr>
          </a:lstStyle>
          <a:p>
            <a:pPr defTabSz="914179" fontAlgn="base">
              <a:spcBef>
                <a:spcPct val="0"/>
              </a:spcBef>
              <a:spcAft>
                <a:spcPct val="0"/>
              </a:spcAft>
              <a:defRPr/>
            </a:pPr>
            <a:fld id="{4E420266-52AD-4FF4-9322-DE88F61E01C5}" type="slidenum">
              <a:rPr lang="ja-JP" altLang="en-US"/>
              <a:pPr defTabSz="914179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ja-JP" altLang="en-US" dirty="0"/>
          </a:p>
        </p:txBody>
      </p:sp>
      <p:sp>
        <p:nvSpPr>
          <p:cNvPr id="1029" name="タイトル プレースホルダ 1"/>
          <p:cNvSpPr>
            <a:spLocks noGrp="1"/>
          </p:cNvSpPr>
          <p:nvPr>
            <p:ph type="title"/>
          </p:nvPr>
        </p:nvSpPr>
        <p:spPr bwMode="auto">
          <a:xfrm>
            <a:off x="507699" y="424756"/>
            <a:ext cx="8127246" cy="3916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1983771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3" r:id="rId1"/>
    <p:sldLayoutId id="2147483774" r:id="rId2"/>
  </p:sldLayoutIdLst>
  <p:hf hdr="0" ftr="0" dt="0"/>
  <p:txStyles>
    <p:titleStyle>
      <a:lvl1pPr algn="l" defTabSz="914179" rtl="0" eaLnBrk="0" fontAlgn="base" hangingPunct="0">
        <a:spcBef>
          <a:spcPct val="0"/>
        </a:spcBef>
        <a:spcAft>
          <a:spcPct val="0"/>
        </a:spcAft>
        <a:defRPr kumimoji="1" sz="2100" b="1" kern="1200">
          <a:solidFill>
            <a:srgbClr val="000000"/>
          </a:solidFill>
          <a:latin typeface="ＭＳ Ｐゴシック" panose="020B0600070205080204" pitchFamily="50" charset="-128"/>
          <a:ea typeface="ＭＳ Ｐゴシック" panose="020B0600070205080204" pitchFamily="50" charset="-128"/>
          <a:cs typeface="ＭＳ Ｐゴシック" panose="020B0600070205080204" pitchFamily="50" charset="-128"/>
        </a:defRPr>
      </a:lvl1pPr>
      <a:lvl2pPr algn="l" defTabSz="914179" rtl="0" eaLnBrk="0" fontAlgn="base" hangingPunct="0">
        <a:spcBef>
          <a:spcPct val="0"/>
        </a:spcBef>
        <a:spcAft>
          <a:spcPct val="0"/>
        </a:spcAft>
        <a:defRPr kumimoji="1" sz="2100" b="1">
          <a:solidFill>
            <a:srgbClr val="000000"/>
          </a:solidFill>
          <a:latin typeface="ＭＳ Ｐゴシック" pitchFamily="50" charset="-128"/>
          <a:ea typeface="ＭＳ Ｐゴシック" pitchFamily="50" charset="-128"/>
        </a:defRPr>
      </a:lvl2pPr>
      <a:lvl3pPr algn="l" defTabSz="914179" rtl="0" eaLnBrk="0" fontAlgn="base" hangingPunct="0">
        <a:spcBef>
          <a:spcPct val="0"/>
        </a:spcBef>
        <a:spcAft>
          <a:spcPct val="0"/>
        </a:spcAft>
        <a:defRPr kumimoji="1" sz="2100" b="1">
          <a:solidFill>
            <a:srgbClr val="000000"/>
          </a:solidFill>
          <a:latin typeface="ＭＳ Ｐゴシック" pitchFamily="50" charset="-128"/>
          <a:ea typeface="ＭＳ Ｐゴシック" pitchFamily="50" charset="-128"/>
        </a:defRPr>
      </a:lvl3pPr>
      <a:lvl4pPr algn="l" defTabSz="914179" rtl="0" eaLnBrk="0" fontAlgn="base" hangingPunct="0">
        <a:spcBef>
          <a:spcPct val="0"/>
        </a:spcBef>
        <a:spcAft>
          <a:spcPct val="0"/>
        </a:spcAft>
        <a:defRPr kumimoji="1" sz="2100" b="1">
          <a:solidFill>
            <a:srgbClr val="000000"/>
          </a:solidFill>
          <a:latin typeface="ＭＳ Ｐゴシック" pitchFamily="50" charset="-128"/>
          <a:ea typeface="ＭＳ Ｐゴシック" pitchFamily="50" charset="-128"/>
        </a:defRPr>
      </a:lvl4pPr>
      <a:lvl5pPr algn="l" defTabSz="914179" rtl="0" eaLnBrk="0" fontAlgn="base" hangingPunct="0">
        <a:spcBef>
          <a:spcPct val="0"/>
        </a:spcBef>
        <a:spcAft>
          <a:spcPct val="0"/>
        </a:spcAft>
        <a:defRPr kumimoji="1" sz="2100" b="1">
          <a:solidFill>
            <a:srgbClr val="000000"/>
          </a:solidFill>
          <a:latin typeface="ＭＳ Ｐゴシック" pitchFamily="50" charset="-128"/>
          <a:ea typeface="ＭＳ Ｐゴシック" pitchFamily="50" charset="-128"/>
        </a:defRPr>
      </a:lvl5pPr>
      <a:lvl6pPr marL="400736" algn="l" defTabSz="914179" rtl="0" fontAlgn="base">
        <a:spcBef>
          <a:spcPct val="0"/>
        </a:spcBef>
        <a:spcAft>
          <a:spcPct val="0"/>
        </a:spcAft>
        <a:defRPr kumimoji="1" sz="2100" b="1">
          <a:solidFill>
            <a:srgbClr val="000000"/>
          </a:solidFill>
          <a:latin typeface="ＭＳ Ｐゴシック" pitchFamily="50" charset="-128"/>
          <a:ea typeface="ＭＳ Ｐゴシック" pitchFamily="50" charset="-128"/>
        </a:defRPr>
      </a:lvl6pPr>
      <a:lvl7pPr marL="801472" algn="l" defTabSz="914179" rtl="0" fontAlgn="base">
        <a:spcBef>
          <a:spcPct val="0"/>
        </a:spcBef>
        <a:spcAft>
          <a:spcPct val="0"/>
        </a:spcAft>
        <a:defRPr kumimoji="1" sz="2100" b="1">
          <a:solidFill>
            <a:srgbClr val="000000"/>
          </a:solidFill>
          <a:latin typeface="ＭＳ Ｐゴシック" pitchFamily="50" charset="-128"/>
          <a:ea typeface="ＭＳ Ｐゴシック" pitchFamily="50" charset="-128"/>
        </a:defRPr>
      </a:lvl7pPr>
      <a:lvl8pPr marL="1202207" algn="l" defTabSz="914179" rtl="0" fontAlgn="base">
        <a:spcBef>
          <a:spcPct val="0"/>
        </a:spcBef>
        <a:spcAft>
          <a:spcPct val="0"/>
        </a:spcAft>
        <a:defRPr kumimoji="1" sz="2100" b="1">
          <a:solidFill>
            <a:srgbClr val="000000"/>
          </a:solidFill>
          <a:latin typeface="ＭＳ Ｐゴシック" pitchFamily="50" charset="-128"/>
          <a:ea typeface="ＭＳ Ｐゴシック" pitchFamily="50" charset="-128"/>
        </a:defRPr>
      </a:lvl8pPr>
      <a:lvl9pPr marL="1602943" algn="l" defTabSz="914179" rtl="0" fontAlgn="base">
        <a:spcBef>
          <a:spcPct val="0"/>
        </a:spcBef>
        <a:spcAft>
          <a:spcPct val="0"/>
        </a:spcAft>
        <a:defRPr kumimoji="1" sz="2100" b="1">
          <a:solidFill>
            <a:srgbClr val="000000"/>
          </a:solidFill>
          <a:latin typeface="ＭＳ Ｐゴシック" pitchFamily="50" charset="-128"/>
          <a:ea typeface="ＭＳ Ｐゴシック" pitchFamily="50" charset="-128"/>
        </a:defRPr>
      </a:lvl9pPr>
    </p:titleStyle>
    <p:bodyStyle>
      <a:lvl1pPr algn="l" defTabSz="914179" rtl="0" eaLnBrk="0" fontAlgn="base" hangingPunct="0">
        <a:spcBef>
          <a:spcPct val="20000"/>
        </a:spcBef>
        <a:spcAft>
          <a:spcPct val="0"/>
        </a:spcAft>
        <a:defRPr kumimoji="1" lang="ja-JP" altLang="en-US" sz="1800" b="1" kern="1200">
          <a:solidFill>
            <a:srgbClr val="000000"/>
          </a:solidFill>
          <a:latin typeface="+mn-ea"/>
          <a:ea typeface="+mn-ea"/>
          <a:cs typeface="+mn-cs"/>
        </a:defRPr>
      </a:lvl1pPr>
      <a:lvl2pPr algn="l" defTabSz="914179" rtl="0" eaLnBrk="0" fontAlgn="base" hangingPunct="0">
        <a:spcBef>
          <a:spcPct val="20000"/>
        </a:spcBef>
        <a:spcAft>
          <a:spcPct val="0"/>
        </a:spcAft>
        <a:defRPr kumimoji="1" lang="ja-JP" altLang="en-US" sz="1700" kern="1200">
          <a:solidFill>
            <a:srgbClr val="000000"/>
          </a:solidFill>
          <a:latin typeface="+mn-ea"/>
          <a:ea typeface="+mn-ea"/>
          <a:cs typeface="+mn-cs"/>
        </a:defRPr>
      </a:lvl2pPr>
      <a:lvl3pPr marL="247677" algn="l" defTabSz="914179" rtl="0" eaLnBrk="0" fontAlgn="base" hangingPunct="0">
        <a:spcBef>
          <a:spcPct val="20000"/>
        </a:spcBef>
        <a:spcAft>
          <a:spcPct val="0"/>
        </a:spcAft>
        <a:defRPr kumimoji="1" lang="ja-JP" altLang="en-US" sz="1500" kern="1200">
          <a:solidFill>
            <a:srgbClr val="000000"/>
          </a:solidFill>
          <a:latin typeface="+mn-ea"/>
          <a:ea typeface="+mn-ea"/>
          <a:cs typeface="+mn-cs"/>
        </a:defRPr>
      </a:lvl3pPr>
      <a:lvl4pPr marL="413259" algn="l" defTabSz="914179" rtl="0" eaLnBrk="0" fontAlgn="base" hangingPunct="0">
        <a:spcBef>
          <a:spcPct val="20000"/>
        </a:spcBef>
        <a:spcAft>
          <a:spcPct val="0"/>
        </a:spcAft>
        <a:defRPr kumimoji="1" lang="ja-JP" altLang="en-US" sz="1300" kern="1200">
          <a:solidFill>
            <a:srgbClr val="000000"/>
          </a:solidFill>
          <a:latin typeface="+mn-ea"/>
          <a:ea typeface="+mn-ea"/>
          <a:cs typeface="+mn-cs"/>
        </a:defRPr>
      </a:lvl4pPr>
      <a:lvl5pPr marL="578841" algn="l" defTabSz="914179" rtl="0" eaLnBrk="0" fontAlgn="base" hangingPunct="0">
        <a:spcBef>
          <a:spcPct val="20000"/>
        </a:spcBef>
        <a:spcAft>
          <a:spcPct val="0"/>
        </a:spcAft>
        <a:defRPr kumimoji="1" lang="ja-JP" altLang="en-US" sz="1300" kern="1200">
          <a:solidFill>
            <a:srgbClr val="000000"/>
          </a:solidFill>
          <a:latin typeface="+mn-ea"/>
          <a:ea typeface="+mn-ea"/>
          <a:cs typeface="+mn-cs"/>
        </a:defRPr>
      </a:lvl5pPr>
      <a:lvl6pPr marL="2514153" indent="-228559" algn="l" defTabSz="914238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72" indent="-228559" algn="l" defTabSz="914238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90" indent="-228559" algn="l" defTabSz="914238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09" indent="-228559" algn="l" defTabSz="914238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238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18" algn="l" defTabSz="914238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38" algn="l" defTabSz="914238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56" algn="l" defTabSz="914238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75" algn="l" defTabSz="914238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93" algn="l" defTabSz="914238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12" algn="l" defTabSz="914238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31" algn="l" defTabSz="914238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49" algn="l" defTabSz="914238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図 109">
            <a:extLst>
              <a:ext uri="{FF2B5EF4-FFF2-40B4-BE49-F238E27FC236}">
                <a16:creationId xmlns:a16="http://schemas.microsoft.com/office/drawing/2014/main" id="{F2C58B7D-5A79-4F0A-8004-A53EDA4C6B47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4810" b="37180"/>
          <a:stretch>
            <a:fillRect/>
          </a:stretch>
        </p:blipFill>
        <p:spPr bwMode="auto">
          <a:xfrm>
            <a:off x="1359" y="725684"/>
            <a:ext cx="9142642" cy="3426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027" name="Codos_Grid_201008" hidden="1">
            <a:extLst>
              <a:ext uri="{FF2B5EF4-FFF2-40B4-BE49-F238E27FC236}">
                <a16:creationId xmlns:a16="http://schemas.microsoft.com/office/drawing/2014/main" id="{038AC728-0993-4A30-9EB2-B2C4E9129CA9}"/>
              </a:ext>
            </a:extLst>
          </p:cNvPr>
          <p:cNvGrpSpPr>
            <a:grpSpLocks/>
          </p:cNvGrpSpPr>
          <p:nvPr/>
        </p:nvGrpSpPr>
        <p:grpSpPr bwMode="auto">
          <a:xfrm>
            <a:off x="754760" y="1125962"/>
            <a:ext cx="7634480" cy="4964598"/>
            <a:chOff x="449454" y="1189814"/>
            <a:chExt cx="8928993" cy="5472608"/>
          </a:xfrm>
        </p:grpSpPr>
        <p:sp>
          <p:nvSpPr>
            <p:cNvPr id="1030" name="Line 99" hidden="1">
              <a:extLst>
                <a:ext uri="{FF2B5EF4-FFF2-40B4-BE49-F238E27FC236}">
                  <a16:creationId xmlns:a16="http://schemas.microsoft.com/office/drawing/2014/main" id="{EDB02412-B0AD-48C2-812E-18C55FD8481A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4771268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225"/>
            </a:p>
          </p:txBody>
        </p:sp>
        <p:sp>
          <p:nvSpPr>
            <p:cNvPr id="1031" name="Line 99" hidden="1">
              <a:extLst>
                <a:ext uri="{FF2B5EF4-FFF2-40B4-BE49-F238E27FC236}">
                  <a16:creationId xmlns:a16="http://schemas.microsoft.com/office/drawing/2014/main" id="{6A7764F0-9C13-4025-A68D-F35B5554A9B5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3185758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225"/>
            </a:p>
          </p:txBody>
        </p:sp>
        <p:sp>
          <p:nvSpPr>
            <p:cNvPr id="1032" name="Line 99" hidden="1">
              <a:extLst>
                <a:ext uri="{FF2B5EF4-FFF2-40B4-BE49-F238E27FC236}">
                  <a16:creationId xmlns:a16="http://schemas.microsoft.com/office/drawing/2014/main" id="{4BAA2634-DA1F-4AAC-BAC0-A5F9CB70218E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3041742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225"/>
            </a:p>
          </p:txBody>
        </p:sp>
        <p:sp>
          <p:nvSpPr>
            <p:cNvPr id="1033" name="Line 99" hidden="1">
              <a:extLst>
                <a:ext uri="{FF2B5EF4-FFF2-40B4-BE49-F238E27FC236}">
                  <a16:creationId xmlns:a16="http://schemas.microsoft.com/office/drawing/2014/main" id="{E9FE15C7-7199-4655-ADF3-BBF455DE5C27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2897726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225"/>
            </a:p>
          </p:txBody>
        </p:sp>
        <p:sp>
          <p:nvSpPr>
            <p:cNvPr id="1034" name="Line 99" hidden="1">
              <a:extLst>
                <a:ext uri="{FF2B5EF4-FFF2-40B4-BE49-F238E27FC236}">
                  <a16:creationId xmlns:a16="http://schemas.microsoft.com/office/drawing/2014/main" id="{2CEC3CF3-3AC4-4904-8297-C70067083A9D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2753710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225"/>
            </a:p>
          </p:txBody>
        </p:sp>
        <p:sp>
          <p:nvSpPr>
            <p:cNvPr id="1035" name="Line 99" hidden="1">
              <a:extLst>
                <a:ext uri="{FF2B5EF4-FFF2-40B4-BE49-F238E27FC236}">
                  <a16:creationId xmlns:a16="http://schemas.microsoft.com/office/drawing/2014/main" id="{CF6E1BB6-5953-4A14-A1E7-D1CE7A3AB9BC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2609694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225"/>
            </a:p>
          </p:txBody>
        </p:sp>
        <p:sp>
          <p:nvSpPr>
            <p:cNvPr id="1036" name="Line 99" hidden="1">
              <a:extLst>
                <a:ext uri="{FF2B5EF4-FFF2-40B4-BE49-F238E27FC236}">
                  <a16:creationId xmlns:a16="http://schemas.microsoft.com/office/drawing/2014/main" id="{E6C3CC3F-63F2-4B80-B614-340CCFD90399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2465678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225"/>
            </a:p>
          </p:txBody>
        </p:sp>
        <p:sp>
          <p:nvSpPr>
            <p:cNvPr id="1037" name="Line 99" hidden="1">
              <a:extLst>
                <a:ext uri="{FF2B5EF4-FFF2-40B4-BE49-F238E27FC236}">
                  <a16:creationId xmlns:a16="http://schemas.microsoft.com/office/drawing/2014/main" id="{88AC8821-1C7B-4661-ACE9-F5EB39BA348B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2321662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225"/>
            </a:p>
          </p:txBody>
        </p:sp>
        <p:sp>
          <p:nvSpPr>
            <p:cNvPr id="1038" name="Line 99" hidden="1">
              <a:extLst>
                <a:ext uri="{FF2B5EF4-FFF2-40B4-BE49-F238E27FC236}">
                  <a16:creationId xmlns:a16="http://schemas.microsoft.com/office/drawing/2014/main" id="{97FBD9E6-161A-45F6-B792-E383BA118DA0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2177646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225"/>
            </a:p>
          </p:txBody>
        </p:sp>
        <p:sp>
          <p:nvSpPr>
            <p:cNvPr id="1039" name="Line 99" hidden="1">
              <a:extLst>
                <a:ext uri="{FF2B5EF4-FFF2-40B4-BE49-F238E27FC236}">
                  <a16:creationId xmlns:a16="http://schemas.microsoft.com/office/drawing/2014/main" id="{9F54821F-F2C5-47BC-AEF0-5AE3E939EA7C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2033630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225"/>
            </a:p>
          </p:txBody>
        </p:sp>
        <p:sp>
          <p:nvSpPr>
            <p:cNvPr id="1040" name="Line 99" hidden="1">
              <a:extLst>
                <a:ext uri="{FF2B5EF4-FFF2-40B4-BE49-F238E27FC236}">
                  <a16:creationId xmlns:a16="http://schemas.microsoft.com/office/drawing/2014/main" id="{13684B34-CF01-4CCC-891C-622280CC2A93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1889614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225"/>
            </a:p>
          </p:txBody>
        </p:sp>
        <p:sp>
          <p:nvSpPr>
            <p:cNvPr id="1041" name="Line 99" hidden="1">
              <a:extLst>
                <a:ext uri="{FF2B5EF4-FFF2-40B4-BE49-F238E27FC236}">
                  <a16:creationId xmlns:a16="http://schemas.microsoft.com/office/drawing/2014/main" id="{18BCEDA4-1FD3-42D0-A25E-E57EC0B8D552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1745598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225"/>
            </a:p>
          </p:txBody>
        </p:sp>
        <p:sp>
          <p:nvSpPr>
            <p:cNvPr id="1042" name="Line 99" hidden="1">
              <a:extLst>
                <a:ext uri="{FF2B5EF4-FFF2-40B4-BE49-F238E27FC236}">
                  <a16:creationId xmlns:a16="http://schemas.microsoft.com/office/drawing/2014/main" id="{E855091A-0F10-4AA5-8BDE-05AFF221D65E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1601582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225"/>
            </a:p>
          </p:txBody>
        </p:sp>
        <p:sp>
          <p:nvSpPr>
            <p:cNvPr id="1043" name="Line 99" hidden="1">
              <a:extLst>
                <a:ext uri="{FF2B5EF4-FFF2-40B4-BE49-F238E27FC236}">
                  <a16:creationId xmlns:a16="http://schemas.microsoft.com/office/drawing/2014/main" id="{3A6BA448-D5DD-45A4-B8A3-16CA7C436A47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1457566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225"/>
            </a:p>
          </p:txBody>
        </p:sp>
        <p:sp>
          <p:nvSpPr>
            <p:cNvPr id="1044" name="Line 99" hidden="1">
              <a:extLst>
                <a:ext uri="{FF2B5EF4-FFF2-40B4-BE49-F238E27FC236}">
                  <a16:creationId xmlns:a16="http://schemas.microsoft.com/office/drawing/2014/main" id="{128AD149-7BF2-4D82-B721-671384692B8C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1313550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225"/>
            </a:p>
          </p:txBody>
        </p:sp>
        <p:sp>
          <p:nvSpPr>
            <p:cNvPr id="1045" name="Line 99" hidden="1">
              <a:extLst>
                <a:ext uri="{FF2B5EF4-FFF2-40B4-BE49-F238E27FC236}">
                  <a16:creationId xmlns:a16="http://schemas.microsoft.com/office/drawing/2014/main" id="{9288D22D-52B8-4B46-B5CA-5636E7FE7382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1169534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225"/>
            </a:p>
          </p:txBody>
        </p:sp>
        <p:sp>
          <p:nvSpPr>
            <p:cNvPr id="1046" name="Line 99" hidden="1">
              <a:extLst>
                <a:ext uri="{FF2B5EF4-FFF2-40B4-BE49-F238E27FC236}">
                  <a16:creationId xmlns:a16="http://schemas.microsoft.com/office/drawing/2014/main" id="{3385C077-70E5-436E-B040-F3B6001698D6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1025518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225"/>
            </a:p>
          </p:txBody>
        </p:sp>
        <p:sp>
          <p:nvSpPr>
            <p:cNvPr id="1047" name="Line 99" hidden="1">
              <a:extLst>
                <a:ext uri="{FF2B5EF4-FFF2-40B4-BE49-F238E27FC236}">
                  <a16:creationId xmlns:a16="http://schemas.microsoft.com/office/drawing/2014/main" id="{741AD476-93B2-4D9C-B478-3D595D169DCE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881502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225"/>
            </a:p>
          </p:txBody>
        </p:sp>
        <p:sp>
          <p:nvSpPr>
            <p:cNvPr id="1048" name="Line 99" hidden="1">
              <a:extLst>
                <a:ext uri="{FF2B5EF4-FFF2-40B4-BE49-F238E27FC236}">
                  <a16:creationId xmlns:a16="http://schemas.microsoft.com/office/drawing/2014/main" id="{EB413C76-44CE-42EC-AF80-A462D1FF1D67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737486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225"/>
            </a:p>
          </p:txBody>
        </p:sp>
        <p:sp>
          <p:nvSpPr>
            <p:cNvPr id="1049" name="Line 99" hidden="1">
              <a:extLst>
                <a:ext uri="{FF2B5EF4-FFF2-40B4-BE49-F238E27FC236}">
                  <a16:creationId xmlns:a16="http://schemas.microsoft.com/office/drawing/2014/main" id="{74FC0651-018A-44FC-A793-E6E276E7126C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593470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225"/>
            </a:p>
          </p:txBody>
        </p:sp>
        <p:sp>
          <p:nvSpPr>
            <p:cNvPr id="1050" name="Line 99" hidden="1">
              <a:extLst>
                <a:ext uri="{FF2B5EF4-FFF2-40B4-BE49-F238E27FC236}">
                  <a16:creationId xmlns:a16="http://schemas.microsoft.com/office/drawing/2014/main" id="{BF4534F5-9746-4991-B8F3-00D3037FEA8E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3617806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225"/>
            </a:p>
          </p:txBody>
        </p:sp>
        <p:sp>
          <p:nvSpPr>
            <p:cNvPr id="1051" name="Line 99" hidden="1">
              <a:extLst>
                <a:ext uri="{FF2B5EF4-FFF2-40B4-BE49-F238E27FC236}">
                  <a16:creationId xmlns:a16="http://schemas.microsoft.com/office/drawing/2014/main" id="{5B405730-245C-4E51-8A8A-6BF8A815D370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3473790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225"/>
            </a:p>
          </p:txBody>
        </p:sp>
        <p:sp>
          <p:nvSpPr>
            <p:cNvPr id="1052" name="Line 99" hidden="1">
              <a:extLst>
                <a:ext uri="{FF2B5EF4-FFF2-40B4-BE49-F238E27FC236}">
                  <a16:creationId xmlns:a16="http://schemas.microsoft.com/office/drawing/2014/main" id="{DB1380B3-B8AD-4011-A2EF-0347FE061FB6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3329774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225"/>
            </a:p>
          </p:txBody>
        </p:sp>
        <p:sp>
          <p:nvSpPr>
            <p:cNvPr id="1053" name="Line 99" hidden="1">
              <a:extLst>
                <a:ext uri="{FF2B5EF4-FFF2-40B4-BE49-F238E27FC236}">
                  <a16:creationId xmlns:a16="http://schemas.microsoft.com/office/drawing/2014/main" id="{BA039CC8-4496-4EE9-BCEB-0B2E232E1782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4049854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225"/>
            </a:p>
          </p:txBody>
        </p:sp>
        <p:sp>
          <p:nvSpPr>
            <p:cNvPr id="1054" name="Line 99" hidden="1">
              <a:extLst>
                <a:ext uri="{FF2B5EF4-FFF2-40B4-BE49-F238E27FC236}">
                  <a16:creationId xmlns:a16="http://schemas.microsoft.com/office/drawing/2014/main" id="{3269F3BF-A204-4211-93EF-7C95891765A1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3905838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225"/>
            </a:p>
          </p:txBody>
        </p:sp>
        <p:sp>
          <p:nvSpPr>
            <p:cNvPr id="1055" name="Line 99" hidden="1">
              <a:extLst>
                <a:ext uri="{FF2B5EF4-FFF2-40B4-BE49-F238E27FC236}">
                  <a16:creationId xmlns:a16="http://schemas.microsoft.com/office/drawing/2014/main" id="{922C0F0E-E93A-4491-9EA0-9EEC11333887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3761822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225"/>
            </a:p>
          </p:txBody>
        </p:sp>
        <p:sp>
          <p:nvSpPr>
            <p:cNvPr id="1056" name="Line 99" hidden="1">
              <a:extLst>
                <a:ext uri="{FF2B5EF4-FFF2-40B4-BE49-F238E27FC236}">
                  <a16:creationId xmlns:a16="http://schemas.microsoft.com/office/drawing/2014/main" id="{135029F8-F830-4179-8A5F-5FD831AF999C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4483236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225"/>
            </a:p>
          </p:txBody>
        </p:sp>
        <p:sp>
          <p:nvSpPr>
            <p:cNvPr id="1057" name="Line 99" hidden="1">
              <a:extLst>
                <a:ext uri="{FF2B5EF4-FFF2-40B4-BE49-F238E27FC236}">
                  <a16:creationId xmlns:a16="http://schemas.microsoft.com/office/drawing/2014/main" id="{717D459C-5EAB-4892-8932-AB9590744E99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4339220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225"/>
            </a:p>
          </p:txBody>
        </p:sp>
        <p:sp>
          <p:nvSpPr>
            <p:cNvPr id="1058" name="Line 99" hidden="1">
              <a:extLst>
                <a:ext uri="{FF2B5EF4-FFF2-40B4-BE49-F238E27FC236}">
                  <a16:creationId xmlns:a16="http://schemas.microsoft.com/office/drawing/2014/main" id="{D0C03DCC-3DF7-4F7D-BE0E-ADD57C24C4FF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4193870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225"/>
            </a:p>
          </p:txBody>
        </p:sp>
        <p:sp>
          <p:nvSpPr>
            <p:cNvPr id="1059" name="Line 99" hidden="1">
              <a:extLst>
                <a:ext uri="{FF2B5EF4-FFF2-40B4-BE49-F238E27FC236}">
                  <a16:creationId xmlns:a16="http://schemas.microsoft.com/office/drawing/2014/main" id="{B128E9D8-06EF-4355-8AC3-2B4C237D7FB1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4627252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225"/>
            </a:p>
          </p:txBody>
        </p:sp>
        <p:sp>
          <p:nvSpPr>
            <p:cNvPr id="1060" name="Line 99" hidden="1">
              <a:extLst>
                <a:ext uri="{FF2B5EF4-FFF2-40B4-BE49-F238E27FC236}">
                  <a16:creationId xmlns:a16="http://schemas.microsoft.com/office/drawing/2014/main" id="{644C2A63-0E17-4ACB-9103-A594A42FB1C8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9234430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225"/>
            </a:p>
          </p:txBody>
        </p:sp>
        <p:sp>
          <p:nvSpPr>
            <p:cNvPr id="1061" name="Line 99" hidden="1">
              <a:extLst>
                <a:ext uri="{FF2B5EF4-FFF2-40B4-BE49-F238E27FC236}">
                  <a16:creationId xmlns:a16="http://schemas.microsoft.com/office/drawing/2014/main" id="{B2B9E678-0030-4B88-84C2-44E385F3A423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7650254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225"/>
            </a:p>
          </p:txBody>
        </p:sp>
        <p:sp>
          <p:nvSpPr>
            <p:cNvPr id="1062" name="Line 99" hidden="1">
              <a:extLst>
                <a:ext uri="{FF2B5EF4-FFF2-40B4-BE49-F238E27FC236}">
                  <a16:creationId xmlns:a16="http://schemas.microsoft.com/office/drawing/2014/main" id="{29A3F556-F530-41D5-8575-936FAE4E622A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7506238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225"/>
            </a:p>
          </p:txBody>
        </p:sp>
        <p:sp>
          <p:nvSpPr>
            <p:cNvPr id="1063" name="Line 99" hidden="1">
              <a:extLst>
                <a:ext uri="{FF2B5EF4-FFF2-40B4-BE49-F238E27FC236}">
                  <a16:creationId xmlns:a16="http://schemas.microsoft.com/office/drawing/2014/main" id="{D93C9237-1BCB-4DC5-A2B6-12C404F0D9EA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7362222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225"/>
            </a:p>
          </p:txBody>
        </p:sp>
        <p:sp>
          <p:nvSpPr>
            <p:cNvPr id="1064" name="Line 99" hidden="1">
              <a:extLst>
                <a:ext uri="{FF2B5EF4-FFF2-40B4-BE49-F238E27FC236}">
                  <a16:creationId xmlns:a16="http://schemas.microsoft.com/office/drawing/2014/main" id="{3E10255A-7984-4958-80FB-33447C47C139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7218206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225"/>
            </a:p>
          </p:txBody>
        </p:sp>
        <p:sp>
          <p:nvSpPr>
            <p:cNvPr id="1065" name="Line 99" hidden="1">
              <a:extLst>
                <a:ext uri="{FF2B5EF4-FFF2-40B4-BE49-F238E27FC236}">
                  <a16:creationId xmlns:a16="http://schemas.microsoft.com/office/drawing/2014/main" id="{911FAE11-9EDF-4F2A-81F4-692C6D59FD29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7074190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225"/>
            </a:p>
          </p:txBody>
        </p:sp>
        <p:sp>
          <p:nvSpPr>
            <p:cNvPr id="1066" name="Line 99" hidden="1">
              <a:extLst>
                <a:ext uri="{FF2B5EF4-FFF2-40B4-BE49-F238E27FC236}">
                  <a16:creationId xmlns:a16="http://schemas.microsoft.com/office/drawing/2014/main" id="{205BAB68-0842-4009-8285-A69D3E5BC667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6930174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225"/>
            </a:p>
          </p:txBody>
        </p:sp>
        <p:sp>
          <p:nvSpPr>
            <p:cNvPr id="1067" name="Line 99" hidden="1">
              <a:extLst>
                <a:ext uri="{FF2B5EF4-FFF2-40B4-BE49-F238E27FC236}">
                  <a16:creationId xmlns:a16="http://schemas.microsoft.com/office/drawing/2014/main" id="{11B5D912-EC1F-4D6E-9066-90FFCB5D6011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6786158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225"/>
            </a:p>
          </p:txBody>
        </p:sp>
        <p:sp>
          <p:nvSpPr>
            <p:cNvPr id="1068" name="Line 99" hidden="1">
              <a:extLst>
                <a:ext uri="{FF2B5EF4-FFF2-40B4-BE49-F238E27FC236}">
                  <a16:creationId xmlns:a16="http://schemas.microsoft.com/office/drawing/2014/main" id="{D44E6BCD-6E7B-45AF-BC02-56F1B9ED68B7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6642142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225"/>
            </a:p>
          </p:txBody>
        </p:sp>
        <p:sp>
          <p:nvSpPr>
            <p:cNvPr id="1069" name="Line 99" hidden="1">
              <a:extLst>
                <a:ext uri="{FF2B5EF4-FFF2-40B4-BE49-F238E27FC236}">
                  <a16:creationId xmlns:a16="http://schemas.microsoft.com/office/drawing/2014/main" id="{1196C3C1-FCA8-4628-BF61-AA381E07449C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6498126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225"/>
            </a:p>
          </p:txBody>
        </p:sp>
        <p:sp>
          <p:nvSpPr>
            <p:cNvPr id="1070" name="Line 99" hidden="1">
              <a:extLst>
                <a:ext uri="{FF2B5EF4-FFF2-40B4-BE49-F238E27FC236}">
                  <a16:creationId xmlns:a16="http://schemas.microsoft.com/office/drawing/2014/main" id="{AD04646A-E964-4B3A-8860-27C80A4A2AB5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6354110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225"/>
            </a:p>
          </p:txBody>
        </p:sp>
        <p:sp>
          <p:nvSpPr>
            <p:cNvPr id="1071" name="Line 99" hidden="1">
              <a:extLst>
                <a:ext uri="{FF2B5EF4-FFF2-40B4-BE49-F238E27FC236}">
                  <a16:creationId xmlns:a16="http://schemas.microsoft.com/office/drawing/2014/main" id="{9A8047B6-517F-4F12-96AD-96194343F44F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6210094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225"/>
            </a:p>
          </p:txBody>
        </p:sp>
        <p:sp>
          <p:nvSpPr>
            <p:cNvPr id="1072" name="Line 99" hidden="1">
              <a:extLst>
                <a:ext uri="{FF2B5EF4-FFF2-40B4-BE49-F238E27FC236}">
                  <a16:creationId xmlns:a16="http://schemas.microsoft.com/office/drawing/2014/main" id="{D5A1775A-81B8-42EF-99AD-7E3033E94300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6066078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225"/>
            </a:p>
          </p:txBody>
        </p:sp>
        <p:sp>
          <p:nvSpPr>
            <p:cNvPr id="1073" name="Line 99" hidden="1">
              <a:extLst>
                <a:ext uri="{FF2B5EF4-FFF2-40B4-BE49-F238E27FC236}">
                  <a16:creationId xmlns:a16="http://schemas.microsoft.com/office/drawing/2014/main" id="{1C86B5ED-1A65-4BE1-8694-5052DCC4C812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5922062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225"/>
            </a:p>
          </p:txBody>
        </p:sp>
        <p:sp>
          <p:nvSpPr>
            <p:cNvPr id="1074" name="Line 99" hidden="1">
              <a:extLst>
                <a:ext uri="{FF2B5EF4-FFF2-40B4-BE49-F238E27FC236}">
                  <a16:creationId xmlns:a16="http://schemas.microsoft.com/office/drawing/2014/main" id="{18E8D639-C849-4395-91F3-6FA36EE8C9A3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5778046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225"/>
            </a:p>
          </p:txBody>
        </p:sp>
        <p:sp>
          <p:nvSpPr>
            <p:cNvPr id="1075" name="Line 99" hidden="1">
              <a:extLst>
                <a:ext uri="{FF2B5EF4-FFF2-40B4-BE49-F238E27FC236}">
                  <a16:creationId xmlns:a16="http://schemas.microsoft.com/office/drawing/2014/main" id="{C8D4F70B-FBC1-479D-BBEC-1DB9FAEE91B6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5634030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225"/>
            </a:p>
          </p:txBody>
        </p:sp>
        <p:sp>
          <p:nvSpPr>
            <p:cNvPr id="1076" name="Line 99" hidden="1">
              <a:extLst>
                <a:ext uri="{FF2B5EF4-FFF2-40B4-BE49-F238E27FC236}">
                  <a16:creationId xmlns:a16="http://schemas.microsoft.com/office/drawing/2014/main" id="{2888362E-4843-4A7F-B39A-A313CAD99481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5490014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225"/>
            </a:p>
          </p:txBody>
        </p:sp>
        <p:sp>
          <p:nvSpPr>
            <p:cNvPr id="1077" name="Line 99" hidden="1">
              <a:extLst>
                <a:ext uri="{FF2B5EF4-FFF2-40B4-BE49-F238E27FC236}">
                  <a16:creationId xmlns:a16="http://schemas.microsoft.com/office/drawing/2014/main" id="{EEF122B6-58FB-46A7-B642-AF71843425E9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5345998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225"/>
            </a:p>
          </p:txBody>
        </p:sp>
        <p:sp>
          <p:nvSpPr>
            <p:cNvPr id="1078" name="Line 99" hidden="1">
              <a:extLst>
                <a:ext uri="{FF2B5EF4-FFF2-40B4-BE49-F238E27FC236}">
                  <a16:creationId xmlns:a16="http://schemas.microsoft.com/office/drawing/2014/main" id="{E1928419-6D57-430A-9374-8F53DFFBEF61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5201982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225"/>
            </a:p>
          </p:txBody>
        </p:sp>
        <p:sp>
          <p:nvSpPr>
            <p:cNvPr id="1079" name="Line 99" hidden="1">
              <a:extLst>
                <a:ext uri="{FF2B5EF4-FFF2-40B4-BE49-F238E27FC236}">
                  <a16:creationId xmlns:a16="http://schemas.microsoft.com/office/drawing/2014/main" id="{FF96B6E0-1DEB-4EBF-A52A-950A936FB324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5057966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225"/>
            </a:p>
          </p:txBody>
        </p:sp>
        <p:sp>
          <p:nvSpPr>
            <p:cNvPr id="1080" name="Line 99" hidden="1">
              <a:extLst>
                <a:ext uri="{FF2B5EF4-FFF2-40B4-BE49-F238E27FC236}">
                  <a16:creationId xmlns:a16="http://schemas.microsoft.com/office/drawing/2014/main" id="{6833B552-9F1C-48E7-A957-007FF76140CB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8082302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225"/>
            </a:p>
          </p:txBody>
        </p:sp>
        <p:sp>
          <p:nvSpPr>
            <p:cNvPr id="1081" name="Line 99" hidden="1">
              <a:extLst>
                <a:ext uri="{FF2B5EF4-FFF2-40B4-BE49-F238E27FC236}">
                  <a16:creationId xmlns:a16="http://schemas.microsoft.com/office/drawing/2014/main" id="{006579BB-FE9A-44FB-842D-237133E61621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7938286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225"/>
            </a:p>
          </p:txBody>
        </p:sp>
        <p:sp>
          <p:nvSpPr>
            <p:cNvPr id="1082" name="Line 99" hidden="1">
              <a:extLst>
                <a:ext uri="{FF2B5EF4-FFF2-40B4-BE49-F238E27FC236}">
                  <a16:creationId xmlns:a16="http://schemas.microsoft.com/office/drawing/2014/main" id="{A41EE7B9-B76D-4B39-BC7A-B99BED17DB8A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7794270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225"/>
            </a:p>
          </p:txBody>
        </p:sp>
        <p:sp>
          <p:nvSpPr>
            <p:cNvPr id="1083" name="Line 99" hidden="1">
              <a:extLst>
                <a:ext uri="{FF2B5EF4-FFF2-40B4-BE49-F238E27FC236}">
                  <a16:creationId xmlns:a16="http://schemas.microsoft.com/office/drawing/2014/main" id="{44BCDB18-BD77-4A86-98E2-F6FD4DCCB2AC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8514350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225"/>
            </a:p>
          </p:txBody>
        </p:sp>
        <p:sp>
          <p:nvSpPr>
            <p:cNvPr id="1084" name="Line 99" hidden="1">
              <a:extLst>
                <a:ext uri="{FF2B5EF4-FFF2-40B4-BE49-F238E27FC236}">
                  <a16:creationId xmlns:a16="http://schemas.microsoft.com/office/drawing/2014/main" id="{3F517F65-D9BA-419F-8E70-E7890C45738B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8370334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225"/>
            </a:p>
          </p:txBody>
        </p:sp>
        <p:sp>
          <p:nvSpPr>
            <p:cNvPr id="1085" name="Line 99" hidden="1">
              <a:extLst>
                <a:ext uri="{FF2B5EF4-FFF2-40B4-BE49-F238E27FC236}">
                  <a16:creationId xmlns:a16="http://schemas.microsoft.com/office/drawing/2014/main" id="{E5C9CA7A-415D-4557-893E-327BC3820508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8226318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225"/>
            </a:p>
          </p:txBody>
        </p:sp>
        <p:sp>
          <p:nvSpPr>
            <p:cNvPr id="1086" name="Line 99" hidden="1">
              <a:extLst>
                <a:ext uri="{FF2B5EF4-FFF2-40B4-BE49-F238E27FC236}">
                  <a16:creationId xmlns:a16="http://schemas.microsoft.com/office/drawing/2014/main" id="{EBD68FEE-37D4-4D71-9A13-066A86861919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8946398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225"/>
            </a:p>
          </p:txBody>
        </p:sp>
        <p:sp>
          <p:nvSpPr>
            <p:cNvPr id="1087" name="Line 99" hidden="1">
              <a:extLst>
                <a:ext uri="{FF2B5EF4-FFF2-40B4-BE49-F238E27FC236}">
                  <a16:creationId xmlns:a16="http://schemas.microsoft.com/office/drawing/2014/main" id="{F4A7B8AE-2082-46C1-A8B7-F1B23556C2F9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8802382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225"/>
            </a:p>
          </p:txBody>
        </p:sp>
        <p:sp>
          <p:nvSpPr>
            <p:cNvPr id="1088" name="Line 99" hidden="1">
              <a:extLst>
                <a:ext uri="{FF2B5EF4-FFF2-40B4-BE49-F238E27FC236}">
                  <a16:creationId xmlns:a16="http://schemas.microsoft.com/office/drawing/2014/main" id="{69D36A01-34E9-4500-B9F9-6B234992014F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8658366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225"/>
            </a:p>
          </p:txBody>
        </p:sp>
        <p:sp>
          <p:nvSpPr>
            <p:cNvPr id="1089" name="Line 99" hidden="1">
              <a:extLst>
                <a:ext uri="{FF2B5EF4-FFF2-40B4-BE49-F238E27FC236}">
                  <a16:creationId xmlns:a16="http://schemas.microsoft.com/office/drawing/2014/main" id="{9DAAA2FC-809A-438C-8AE9-C82F0C5449E9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9090414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225"/>
            </a:p>
          </p:txBody>
        </p:sp>
        <p:sp>
          <p:nvSpPr>
            <p:cNvPr id="1090" name="Line 99" hidden="1">
              <a:extLst>
                <a:ext uri="{FF2B5EF4-FFF2-40B4-BE49-F238E27FC236}">
                  <a16:creationId xmlns:a16="http://schemas.microsoft.com/office/drawing/2014/main" id="{28D439CA-FBCD-42FD-BE98-74F526C8703F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 rot="5400000" flipH="1">
              <a:off x="4913950" y="-394361"/>
              <a:ext cx="0" cy="8928991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225"/>
            </a:p>
          </p:txBody>
        </p:sp>
        <p:sp>
          <p:nvSpPr>
            <p:cNvPr id="1091" name="Line 99" hidden="1">
              <a:extLst>
                <a:ext uri="{FF2B5EF4-FFF2-40B4-BE49-F238E27FC236}">
                  <a16:creationId xmlns:a16="http://schemas.microsoft.com/office/drawing/2014/main" id="{BBD09179-21E6-4F57-B804-9D43B3FDC001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 rot="5400000" flipH="1">
              <a:off x="4913950" y="-250346"/>
              <a:ext cx="0" cy="8928991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225"/>
            </a:p>
          </p:txBody>
        </p:sp>
        <p:sp>
          <p:nvSpPr>
            <p:cNvPr id="1092" name="Line 99" hidden="1">
              <a:extLst>
                <a:ext uri="{FF2B5EF4-FFF2-40B4-BE49-F238E27FC236}">
                  <a16:creationId xmlns:a16="http://schemas.microsoft.com/office/drawing/2014/main" id="{9A19F9B2-AE1F-443A-8484-64E2239E27E6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 rot="5400000" flipH="1">
              <a:off x="4913950" y="-106330"/>
              <a:ext cx="0" cy="8928991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225"/>
            </a:p>
          </p:txBody>
        </p:sp>
        <p:sp>
          <p:nvSpPr>
            <p:cNvPr id="1093" name="Line 99" hidden="1">
              <a:extLst>
                <a:ext uri="{FF2B5EF4-FFF2-40B4-BE49-F238E27FC236}">
                  <a16:creationId xmlns:a16="http://schemas.microsoft.com/office/drawing/2014/main" id="{E0774B7B-8AAC-462E-9DA2-B712E8944E31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 rot="5400000" flipH="1">
              <a:off x="4913950" y="37686"/>
              <a:ext cx="0" cy="8928991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225"/>
            </a:p>
          </p:txBody>
        </p:sp>
        <p:sp>
          <p:nvSpPr>
            <p:cNvPr id="1094" name="Line 99" hidden="1">
              <a:extLst>
                <a:ext uri="{FF2B5EF4-FFF2-40B4-BE49-F238E27FC236}">
                  <a16:creationId xmlns:a16="http://schemas.microsoft.com/office/drawing/2014/main" id="{5ED1A4F7-EFA6-4E62-BCF1-87AAF66AA453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 rot="5400000" flipH="1">
              <a:off x="4913950" y="181702"/>
              <a:ext cx="0" cy="8928991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225"/>
            </a:p>
          </p:txBody>
        </p:sp>
        <p:sp>
          <p:nvSpPr>
            <p:cNvPr id="1095" name="Line 99" hidden="1">
              <a:extLst>
                <a:ext uri="{FF2B5EF4-FFF2-40B4-BE49-F238E27FC236}">
                  <a16:creationId xmlns:a16="http://schemas.microsoft.com/office/drawing/2014/main" id="{18C5E1D8-927F-4899-A15B-4B42B67CBF6A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 rot="5400000" flipH="1">
              <a:off x="4913950" y="325718"/>
              <a:ext cx="0" cy="8928991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225"/>
            </a:p>
          </p:txBody>
        </p:sp>
        <p:sp>
          <p:nvSpPr>
            <p:cNvPr id="1096" name="Line 99" hidden="1">
              <a:extLst>
                <a:ext uri="{FF2B5EF4-FFF2-40B4-BE49-F238E27FC236}">
                  <a16:creationId xmlns:a16="http://schemas.microsoft.com/office/drawing/2014/main" id="{F17F0E72-D87C-4E16-AB3C-11D75F83FC1F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 rot="5400000" flipH="1">
              <a:off x="4913950" y="469734"/>
              <a:ext cx="0" cy="8928991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225"/>
            </a:p>
          </p:txBody>
        </p:sp>
        <p:sp>
          <p:nvSpPr>
            <p:cNvPr id="1097" name="Line 99" hidden="1">
              <a:extLst>
                <a:ext uri="{FF2B5EF4-FFF2-40B4-BE49-F238E27FC236}">
                  <a16:creationId xmlns:a16="http://schemas.microsoft.com/office/drawing/2014/main" id="{506B3187-0C71-4C32-95AB-FEA0569BA0B0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 rot="5400000" flipH="1">
              <a:off x="4913950" y="613750"/>
              <a:ext cx="0" cy="8928991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225"/>
            </a:p>
          </p:txBody>
        </p:sp>
        <p:sp>
          <p:nvSpPr>
            <p:cNvPr id="1098" name="Line 99" hidden="1">
              <a:extLst>
                <a:ext uri="{FF2B5EF4-FFF2-40B4-BE49-F238E27FC236}">
                  <a16:creationId xmlns:a16="http://schemas.microsoft.com/office/drawing/2014/main" id="{B10A2221-8F37-48A8-802F-C124AE88BB68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 rot="5400000" flipH="1">
              <a:off x="4913950" y="757766"/>
              <a:ext cx="0" cy="8928991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225"/>
            </a:p>
          </p:txBody>
        </p:sp>
        <p:sp>
          <p:nvSpPr>
            <p:cNvPr id="1099" name="Line 99" hidden="1">
              <a:extLst>
                <a:ext uri="{FF2B5EF4-FFF2-40B4-BE49-F238E27FC236}">
                  <a16:creationId xmlns:a16="http://schemas.microsoft.com/office/drawing/2014/main" id="{A2360A48-5178-406F-86B9-2620EACE25B0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 rot="5400000" flipH="1">
              <a:off x="4913950" y="901783"/>
              <a:ext cx="0" cy="8928991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225"/>
            </a:p>
          </p:txBody>
        </p:sp>
        <p:sp>
          <p:nvSpPr>
            <p:cNvPr id="1100" name="Line 99" hidden="1">
              <a:extLst>
                <a:ext uri="{FF2B5EF4-FFF2-40B4-BE49-F238E27FC236}">
                  <a16:creationId xmlns:a16="http://schemas.microsoft.com/office/drawing/2014/main" id="{50B9A273-7745-4A87-9DC8-0B4365ADD218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 rot="5400000" flipH="1">
              <a:off x="4913950" y="1045798"/>
              <a:ext cx="0" cy="8928991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225"/>
            </a:p>
          </p:txBody>
        </p:sp>
        <p:sp>
          <p:nvSpPr>
            <p:cNvPr id="1101" name="Line 99" hidden="1">
              <a:extLst>
                <a:ext uri="{FF2B5EF4-FFF2-40B4-BE49-F238E27FC236}">
                  <a16:creationId xmlns:a16="http://schemas.microsoft.com/office/drawing/2014/main" id="{FECB8BBC-FF88-48B4-9A2F-7A69382D6021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 rot="5400000" flipH="1">
              <a:off x="4913950" y="1189814"/>
              <a:ext cx="0" cy="8928991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225"/>
            </a:p>
          </p:txBody>
        </p:sp>
        <p:sp>
          <p:nvSpPr>
            <p:cNvPr id="1102" name="Line 99" hidden="1">
              <a:extLst>
                <a:ext uri="{FF2B5EF4-FFF2-40B4-BE49-F238E27FC236}">
                  <a16:creationId xmlns:a16="http://schemas.microsoft.com/office/drawing/2014/main" id="{12E413A1-08F7-4C95-9083-933A606F61E6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 rot="5400000" flipH="1">
              <a:off x="4913950" y="1333830"/>
              <a:ext cx="0" cy="8928991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225"/>
            </a:p>
          </p:txBody>
        </p:sp>
        <p:sp>
          <p:nvSpPr>
            <p:cNvPr id="1103" name="Line 99" hidden="1">
              <a:extLst>
                <a:ext uri="{FF2B5EF4-FFF2-40B4-BE49-F238E27FC236}">
                  <a16:creationId xmlns:a16="http://schemas.microsoft.com/office/drawing/2014/main" id="{5E7CBED7-579B-4BC6-85BB-3627C1D7AA3E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 rot="5400000" flipH="1">
              <a:off x="4913950" y="1477846"/>
              <a:ext cx="0" cy="8928991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225"/>
            </a:p>
          </p:txBody>
        </p:sp>
        <p:sp>
          <p:nvSpPr>
            <p:cNvPr id="1104" name="Line 99" hidden="1">
              <a:extLst>
                <a:ext uri="{FF2B5EF4-FFF2-40B4-BE49-F238E27FC236}">
                  <a16:creationId xmlns:a16="http://schemas.microsoft.com/office/drawing/2014/main" id="{62E31ADA-5755-4660-BB18-0AF53FD45EB5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 rot="5400000" flipH="1">
              <a:off x="4913950" y="1621862"/>
              <a:ext cx="0" cy="8928991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225"/>
            </a:p>
          </p:txBody>
        </p:sp>
        <p:sp>
          <p:nvSpPr>
            <p:cNvPr id="1105" name="Line 99" hidden="1">
              <a:extLst>
                <a:ext uri="{FF2B5EF4-FFF2-40B4-BE49-F238E27FC236}">
                  <a16:creationId xmlns:a16="http://schemas.microsoft.com/office/drawing/2014/main" id="{73959ABF-FAA2-49E3-A47E-38707BABDFE7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 rot="5400000" flipH="1">
              <a:off x="4913950" y="1765878"/>
              <a:ext cx="0" cy="8928991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225"/>
            </a:p>
          </p:txBody>
        </p:sp>
        <p:sp>
          <p:nvSpPr>
            <p:cNvPr id="1106" name="Line 99" hidden="1">
              <a:extLst>
                <a:ext uri="{FF2B5EF4-FFF2-40B4-BE49-F238E27FC236}">
                  <a16:creationId xmlns:a16="http://schemas.microsoft.com/office/drawing/2014/main" id="{4C26B276-1081-4F0D-96B2-4571C66DE7E5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 rot="5400000" flipH="1">
              <a:off x="4913950" y="1909894"/>
              <a:ext cx="0" cy="8928991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225"/>
            </a:p>
          </p:txBody>
        </p:sp>
        <p:sp>
          <p:nvSpPr>
            <p:cNvPr id="1107" name="Line 99" hidden="1">
              <a:extLst>
                <a:ext uri="{FF2B5EF4-FFF2-40B4-BE49-F238E27FC236}">
                  <a16:creationId xmlns:a16="http://schemas.microsoft.com/office/drawing/2014/main" id="{AC505561-ED12-4DE4-80CC-7C79B6C1B5AF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 rot="5400000" flipH="1">
              <a:off x="4913950" y="2053910"/>
              <a:ext cx="0" cy="8928991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225"/>
            </a:p>
          </p:txBody>
        </p:sp>
        <p:sp>
          <p:nvSpPr>
            <p:cNvPr id="1108" name="Line 99" hidden="1">
              <a:extLst>
                <a:ext uri="{FF2B5EF4-FFF2-40B4-BE49-F238E27FC236}">
                  <a16:creationId xmlns:a16="http://schemas.microsoft.com/office/drawing/2014/main" id="{941A673C-AB2E-4079-BB18-42ECA3620780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 rot="5400000" flipH="1">
              <a:off x="4913950" y="-682394"/>
              <a:ext cx="0" cy="8928991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225"/>
            </a:p>
          </p:txBody>
        </p:sp>
        <p:sp>
          <p:nvSpPr>
            <p:cNvPr id="1109" name="Line 99" hidden="1">
              <a:extLst>
                <a:ext uri="{FF2B5EF4-FFF2-40B4-BE49-F238E27FC236}">
                  <a16:creationId xmlns:a16="http://schemas.microsoft.com/office/drawing/2014/main" id="{4BB010CD-8959-4581-B0BC-E2786C7B4183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 rot="5400000" flipH="1">
              <a:off x="4913950" y="-826410"/>
              <a:ext cx="0" cy="8928991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225"/>
            </a:p>
          </p:txBody>
        </p:sp>
        <p:sp>
          <p:nvSpPr>
            <p:cNvPr id="1110" name="Line 99" hidden="1">
              <a:extLst>
                <a:ext uri="{FF2B5EF4-FFF2-40B4-BE49-F238E27FC236}">
                  <a16:creationId xmlns:a16="http://schemas.microsoft.com/office/drawing/2014/main" id="{D24DFDBE-7745-49E1-9373-4BE1920B6BA6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 rot="5400000" flipH="1">
              <a:off x="4913950" y="-970425"/>
              <a:ext cx="0" cy="8928991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225"/>
            </a:p>
          </p:txBody>
        </p:sp>
        <p:sp>
          <p:nvSpPr>
            <p:cNvPr id="1111" name="Line 99" hidden="1">
              <a:extLst>
                <a:ext uri="{FF2B5EF4-FFF2-40B4-BE49-F238E27FC236}">
                  <a16:creationId xmlns:a16="http://schemas.microsoft.com/office/drawing/2014/main" id="{CACC5AA7-B671-4AE4-85D8-EC9518AD4ED7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 rot="5400000" flipH="1">
              <a:off x="4913950" y="-1114441"/>
              <a:ext cx="0" cy="8928991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225"/>
            </a:p>
          </p:txBody>
        </p:sp>
        <p:sp>
          <p:nvSpPr>
            <p:cNvPr id="1112" name="Line 99" hidden="1">
              <a:extLst>
                <a:ext uri="{FF2B5EF4-FFF2-40B4-BE49-F238E27FC236}">
                  <a16:creationId xmlns:a16="http://schemas.microsoft.com/office/drawing/2014/main" id="{1B016B8F-009E-4E8C-9E4A-74041E21CF7F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 rot="5400000" flipH="1">
              <a:off x="4913950" y="-1258457"/>
              <a:ext cx="0" cy="8928991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225"/>
            </a:p>
          </p:txBody>
        </p:sp>
        <p:sp>
          <p:nvSpPr>
            <p:cNvPr id="1113" name="Line 99" hidden="1">
              <a:extLst>
                <a:ext uri="{FF2B5EF4-FFF2-40B4-BE49-F238E27FC236}">
                  <a16:creationId xmlns:a16="http://schemas.microsoft.com/office/drawing/2014/main" id="{F8E5F6C0-05A8-4631-A17B-F618948E49F2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 rot="5400000" flipH="1">
              <a:off x="4913950" y="-1402473"/>
              <a:ext cx="0" cy="8928991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225"/>
            </a:p>
          </p:txBody>
        </p:sp>
        <p:sp>
          <p:nvSpPr>
            <p:cNvPr id="1114" name="Line 99" hidden="1">
              <a:extLst>
                <a:ext uri="{FF2B5EF4-FFF2-40B4-BE49-F238E27FC236}">
                  <a16:creationId xmlns:a16="http://schemas.microsoft.com/office/drawing/2014/main" id="{AA6DAE1B-5B6A-4FBF-8EEB-15AA664F3C80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 rot="5400000" flipH="1">
              <a:off x="4913950" y="-1546489"/>
              <a:ext cx="0" cy="8928991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225"/>
            </a:p>
          </p:txBody>
        </p:sp>
        <p:sp>
          <p:nvSpPr>
            <p:cNvPr id="1115" name="Line 99" hidden="1">
              <a:extLst>
                <a:ext uri="{FF2B5EF4-FFF2-40B4-BE49-F238E27FC236}">
                  <a16:creationId xmlns:a16="http://schemas.microsoft.com/office/drawing/2014/main" id="{4A6E2447-690C-4BEB-813D-6637BF3720D3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 rot="5400000" flipH="1">
              <a:off x="4913950" y="-1690505"/>
              <a:ext cx="0" cy="8928991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225"/>
            </a:p>
          </p:txBody>
        </p:sp>
        <p:sp>
          <p:nvSpPr>
            <p:cNvPr id="1116" name="Line 99" hidden="1">
              <a:extLst>
                <a:ext uri="{FF2B5EF4-FFF2-40B4-BE49-F238E27FC236}">
                  <a16:creationId xmlns:a16="http://schemas.microsoft.com/office/drawing/2014/main" id="{338538C8-0AF2-4B01-A0C3-C5960F77449F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 rot="5400000" flipH="1">
              <a:off x="4913950" y="-1834521"/>
              <a:ext cx="0" cy="8928991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225"/>
            </a:p>
          </p:txBody>
        </p:sp>
        <p:sp>
          <p:nvSpPr>
            <p:cNvPr id="1117" name="Line 99" hidden="1">
              <a:extLst>
                <a:ext uri="{FF2B5EF4-FFF2-40B4-BE49-F238E27FC236}">
                  <a16:creationId xmlns:a16="http://schemas.microsoft.com/office/drawing/2014/main" id="{075DFCFE-B636-4007-9C0A-368FA1B796AD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 rot="5400000" flipH="1">
              <a:off x="4913950" y="-1978537"/>
              <a:ext cx="0" cy="8928991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225"/>
            </a:p>
          </p:txBody>
        </p:sp>
        <p:sp>
          <p:nvSpPr>
            <p:cNvPr id="1118" name="Line 99" hidden="1">
              <a:extLst>
                <a:ext uri="{FF2B5EF4-FFF2-40B4-BE49-F238E27FC236}">
                  <a16:creationId xmlns:a16="http://schemas.microsoft.com/office/drawing/2014/main" id="{7327AB9C-8534-40BD-A687-B47533A0F570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 rot="5400000" flipH="1">
              <a:off x="4913951" y="-2122554"/>
              <a:ext cx="0" cy="8928993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225"/>
            </a:p>
          </p:txBody>
        </p:sp>
        <p:sp>
          <p:nvSpPr>
            <p:cNvPr id="1119" name="Line 99" hidden="1">
              <a:extLst>
                <a:ext uri="{FF2B5EF4-FFF2-40B4-BE49-F238E27FC236}">
                  <a16:creationId xmlns:a16="http://schemas.microsoft.com/office/drawing/2014/main" id="{5C934E66-7BF1-4A47-8D3D-45CF12DAB66F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 rot="5400000" flipH="1">
              <a:off x="4913951" y="-2266570"/>
              <a:ext cx="0" cy="8928993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225"/>
            </a:p>
          </p:txBody>
        </p:sp>
        <p:sp>
          <p:nvSpPr>
            <p:cNvPr id="1120" name="Line 99" hidden="1">
              <a:extLst>
                <a:ext uri="{FF2B5EF4-FFF2-40B4-BE49-F238E27FC236}">
                  <a16:creationId xmlns:a16="http://schemas.microsoft.com/office/drawing/2014/main" id="{75E81E03-AADE-47A2-941A-ABE2E73196EB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 rot="5400000" flipH="1">
              <a:off x="4913951" y="-2410587"/>
              <a:ext cx="0" cy="8928993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225"/>
            </a:p>
          </p:txBody>
        </p:sp>
        <p:sp>
          <p:nvSpPr>
            <p:cNvPr id="1121" name="Line 99" hidden="1">
              <a:extLst>
                <a:ext uri="{FF2B5EF4-FFF2-40B4-BE49-F238E27FC236}">
                  <a16:creationId xmlns:a16="http://schemas.microsoft.com/office/drawing/2014/main" id="{0D76D900-5B97-4D46-A9A2-355B0657F09B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 rot="5400000" flipH="1">
              <a:off x="4913951" y="-2554603"/>
              <a:ext cx="0" cy="8928993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225"/>
            </a:p>
          </p:txBody>
        </p:sp>
        <p:sp>
          <p:nvSpPr>
            <p:cNvPr id="1122" name="Line 99" hidden="1">
              <a:extLst>
                <a:ext uri="{FF2B5EF4-FFF2-40B4-BE49-F238E27FC236}">
                  <a16:creationId xmlns:a16="http://schemas.microsoft.com/office/drawing/2014/main" id="{A73D07BE-1985-4957-BA4D-AB6E215CB195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 rot="5400000" flipH="1">
              <a:off x="4913951" y="-2698619"/>
              <a:ext cx="0" cy="8928993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225"/>
            </a:p>
          </p:txBody>
        </p:sp>
        <p:sp>
          <p:nvSpPr>
            <p:cNvPr id="1123" name="Line 99" hidden="1">
              <a:extLst>
                <a:ext uri="{FF2B5EF4-FFF2-40B4-BE49-F238E27FC236}">
                  <a16:creationId xmlns:a16="http://schemas.microsoft.com/office/drawing/2014/main" id="{30041938-22FD-4D7C-B75C-EF01A18F7976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 rot="5400000" flipH="1">
              <a:off x="4913951" y="-2842635"/>
              <a:ext cx="0" cy="8928993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225"/>
            </a:p>
          </p:txBody>
        </p:sp>
        <p:sp>
          <p:nvSpPr>
            <p:cNvPr id="1124" name="Line 99" hidden="1">
              <a:extLst>
                <a:ext uri="{FF2B5EF4-FFF2-40B4-BE49-F238E27FC236}">
                  <a16:creationId xmlns:a16="http://schemas.microsoft.com/office/drawing/2014/main" id="{338179BD-6FEF-4499-A1B4-69B9A3707AC7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 rot="5400000" flipH="1">
              <a:off x="4913951" y="-2986651"/>
              <a:ext cx="0" cy="8928993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225"/>
            </a:p>
          </p:txBody>
        </p:sp>
        <p:sp>
          <p:nvSpPr>
            <p:cNvPr id="1125" name="Line 99" hidden="1">
              <a:extLst>
                <a:ext uri="{FF2B5EF4-FFF2-40B4-BE49-F238E27FC236}">
                  <a16:creationId xmlns:a16="http://schemas.microsoft.com/office/drawing/2014/main" id="{9B03E07D-9DF3-4EDE-9C93-47D30CB87E33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 rot="5400000" flipH="1">
              <a:off x="4913951" y="-3130667"/>
              <a:ext cx="0" cy="8928993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225"/>
            </a:p>
          </p:txBody>
        </p:sp>
        <p:sp>
          <p:nvSpPr>
            <p:cNvPr id="1126" name="Line 99" hidden="1">
              <a:extLst>
                <a:ext uri="{FF2B5EF4-FFF2-40B4-BE49-F238E27FC236}">
                  <a16:creationId xmlns:a16="http://schemas.microsoft.com/office/drawing/2014/main" id="{87ADADA7-35B8-4C5B-AC06-273E4BBB2C9E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4913950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225"/>
            </a:p>
          </p:txBody>
        </p:sp>
        <p:sp>
          <p:nvSpPr>
            <p:cNvPr id="1127" name="正方形/長方形 336" hidden="1">
              <a:extLst>
                <a:ext uri="{FF2B5EF4-FFF2-40B4-BE49-F238E27FC236}">
                  <a16:creationId xmlns:a16="http://schemas.microsoft.com/office/drawing/2014/main" id="{F9E12D28-F7A4-4605-B2BF-522088C8374D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449454" y="1189814"/>
              <a:ext cx="8928993" cy="5472608"/>
            </a:xfrm>
            <a:prstGeom prst="rect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defTabSz="987425"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1pPr>
              <a:lvl2pPr marL="742950" indent="-285750" defTabSz="987425"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2pPr>
              <a:lvl3pPr marL="1143000" indent="-228600" defTabSz="987425"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3pPr>
              <a:lvl4pPr marL="1600200" indent="-228600" defTabSz="987425"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4pPr>
              <a:lvl5pPr marL="2057400" indent="-228600" defTabSz="987425"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5pPr>
              <a:lvl6pPr marL="2514600" indent="-228600" defTabSz="987425" fontAlgn="base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6pPr>
              <a:lvl7pPr marL="2971800" indent="-228600" defTabSz="987425" fontAlgn="base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7pPr>
              <a:lvl8pPr marL="3429000" indent="-228600" defTabSz="987425" fontAlgn="base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8pPr>
              <a:lvl9pPr marL="3886200" indent="-228600" defTabSz="987425" fontAlgn="base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9pPr>
            </a:lstStyle>
            <a:p>
              <a:pPr eaLnBrk="1" hangingPunct="1">
                <a:defRPr/>
              </a:pPr>
              <a:endParaRPr lang="ja-JP" altLang="en-US" sz="1292"/>
            </a:p>
          </p:txBody>
        </p:sp>
        <p:sp>
          <p:nvSpPr>
            <p:cNvPr id="1128" name="Line 99" hidden="1">
              <a:extLst>
                <a:ext uri="{FF2B5EF4-FFF2-40B4-BE49-F238E27FC236}">
                  <a16:creationId xmlns:a16="http://schemas.microsoft.com/office/drawing/2014/main" id="{63D37B96-8721-4396-ABE8-89E9F363FE06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 rot="5400000" flipH="1">
              <a:off x="4913950" y="-538377"/>
              <a:ext cx="0" cy="8928991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225"/>
            </a:p>
          </p:txBody>
        </p:sp>
      </p:grpSp>
      <p:sp>
        <p:nvSpPr>
          <p:cNvPr id="341" name="スライド番号プレースホルダ 5">
            <a:extLst>
              <a:ext uri="{FF2B5EF4-FFF2-40B4-BE49-F238E27FC236}">
                <a16:creationId xmlns:a16="http://schemas.microsoft.com/office/drawing/2014/main" id="{AB061F73-7006-4E5F-99F2-9F33E03C348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52139" y="6498039"/>
            <a:ext cx="268781" cy="195819"/>
          </a:xfrm>
          <a:prstGeom prst="rect">
            <a:avLst/>
          </a:prstGeom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noAutofit/>
          </a:bodyPr>
          <a:lstStyle>
            <a:lvl1pPr algn="r" eaLnBrk="1" hangingPunct="1">
              <a:defRPr sz="68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9DA9E004-3638-4219-9A83-13961A4DD224}" type="slidenum">
              <a:rPr lang="ja-JP" altLang="en-US"/>
              <a:pPr/>
              <a:t>‹#›</a:t>
            </a:fld>
            <a:endParaRPr lang="ja-JP" altLang="en-US"/>
          </a:p>
        </p:txBody>
      </p:sp>
      <p:sp>
        <p:nvSpPr>
          <p:cNvPr id="1029" name="タイトル プレースホルダ 1">
            <a:extLst>
              <a:ext uri="{FF2B5EF4-FFF2-40B4-BE49-F238E27FC236}">
                <a16:creationId xmlns:a16="http://schemas.microsoft.com/office/drawing/2014/main" id="{2350D240-5E1F-4193-8BF3-A6962D2EEBAD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507699" y="424757"/>
            <a:ext cx="8127246" cy="3916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6230565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7" r:id="rId1"/>
    <p:sldLayoutId id="2147483778" r:id="rId2"/>
    <p:sldLayoutId id="2147483780" r:id="rId3"/>
  </p:sldLayoutIdLst>
  <p:hf hdr="0" ftr="0" dt="0"/>
  <p:txStyles>
    <p:titleStyle>
      <a:lvl1pPr algn="l" defTabSz="709493" rtl="0" eaLnBrk="0" fontAlgn="base" hangingPunct="0">
        <a:spcBef>
          <a:spcPct val="0"/>
        </a:spcBef>
        <a:spcAft>
          <a:spcPct val="0"/>
        </a:spcAft>
        <a:defRPr kumimoji="1" sz="1633" b="1" kern="1200">
          <a:solidFill>
            <a:srgbClr val="000000"/>
          </a:solidFill>
          <a:latin typeface="ＭＳ Ｐゴシック" panose="020B0600070205080204" pitchFamily="50" charset="-128"/>
          <a:ea typeface="ＭＳ Ｐゴシック" panose="020B0600070205080204" pitchFamily="50" charset="-128"/>
          <a:cs typeface="ＭＳ Ｐゴシック" panose="020B0600070205080204" pitchFamily="50" charset="-128"/>
        </a:defRPr>
      </a:lvl1pPr>
      <a:lvl2pPr algn="l" defTabSz="709493" rtl="0" eaLnBrk="0" fontAlgn="base" hangingPunct="0">
        <a:spcBef>
          <a:spcPct val="0"/>
        </a:spcBef>
        <a:spcAft>
          <a:spcPct val="0"/>
        </a:spcAft>
        <a:defRPr kumimoji="1" sz="1633" b="1">
          <a:solidFill>
            <a:srgbClr val="000000"/>
          </a:solidFill>
          <a:latin typeface="ＭＳ Ｐゴシック" pitchFamily="50" charset="-128"/>
          <a:ea typeface="ＭＳ Ｐゴシック" pitchFamily="50" charset="-128"/>
        </a:defRPr>
      </a:lvl2pPr>
      <a:lvl3pPr algn="l" defTabSz="709493" rtl="0" eaLnBrk="0" fontAlgn="base" hangingPunct="0">
        <a:spcBef>
          <a:spcPct val="0"/>
        </a:spcBef>
        <a:spcAft>
          <a:spcPct val="0"/>
        </a:spcAft>
        <a:defRPr kumimoji="1" sz="1633" b="1">
          <a:solidFill>
            <a:srgbClr val="000000"/>
          </a:solidFill>
          <a:latin typeface="ＭＳ Ｐゴシック" pitchFamily="50" charset="-128"/>
          <a:ea typeface="ＭＳ Ｐゴシック" pitchFamily="50" charset="-128"/>
        </a:defRPr>
      </a:lvl3pPr>
      <a:lvl4pPr algn="l" defTabSz="709493" rtl="0" eaLnBrk="0" fontAlgn="base" hangingPunct="0">
        <a:spcBef>
          <a:spcPct val="0"/>
        </a:spcBef>
        <a:spcAft>
          <a:spcPct val="0"/>
        </a:spcAft>
        <a:defRPr kumimoji="1" sz="1633" b="1">
          <a:solidFill>
            <a:srgbClr val="000000"/>
          </a:solidFill>
          <a:latin typeface="ＭＳ Ｐゴシック" pitchFamily="50" charset="-128"/>
          <a:ea typeface="ＭＳ Ｐゴシック" pitchFamily="50" charset="-128"/>
        </a:defRPr>
      </a:lvl4pPr>
      <a:lvl5pPr algn="l" defTabSz="709493" rtl="0" eaLnBrk="0" fontAlgn="base" hangingPunct="0">
        <a:spcBef>
          <a:spcPct val="0"/>
        </a:spcBef>
        <a:spcAft>
          <a:spcPct val="0"/>
        </a:spcAft>
        <a:defRPr kumimoji="1" sz="1633" b="1">
          <a:solidFill>
            <a:srgbClr val="000000"/>
          </a:solidFill>
          <a:latin typeface="ＭＳ Ｐゴシック" pitchFamily="50" charset="-128"/>
          <a:ea typeface="ＭＳ Ｐゴシック" pitchFamily="50" charset="-128"/>
        </a:defRPr>
      </a:lvl5pPr>
      <a:lvl6pPr marL="311010" algn="l" defTabSz="709493" rtl="0" fontAlgn="base">
        <a:spcBef>
          <a:spcPct val="0"/>
        </a:spcBef>
        <a:spcAft>
          <a:spcPct val="0"/>
        </a:spcAft>
        <a:defRPr kumimoji="1" sz="1633" b="1">
          <a:solidFill>
            <a:srgbClr val="000000"/>
          </a:solidFill>
          <a:latin typeface="ＭＳ Ｐゴシック" pitchFamily="50" charset="-128"/>
          <a:ea typeface="ＭＳ Ｐゴシック" pitchFamily="50" charset="-128"/>
        </a:defRPr>
      </a:lvl6pPr>
      <a:lvl7pPr marL="622021" algn="l" defTabSz="709493" rtl="0" fontAlgn="base">
        <a:spcBef>
          <a:spcPct val="0"/>
        </a:spcBef>
        <a:spcAft>
          <a:spcPct val="0"/>
        </a:spcAft>
        <a:defRPr kumimoji="1" sz="1633" b="1">
          <a:solidFill>
            <a:srgbClr val="000000"/>
          </a:solidFill>
          <a:latin typeface="ＭＳ Ｐゴシック" pitchFamily="50" charset="-128"/>
          <a:ea typeface="ＭＳ Ｐゴシック" pitchFamily="50" charset="-128"/>
        </a:defRPr>
      </a:lvl7pPr>
      <a:lvl8pPr marL="933031" algn="l" defTabSz="709493" rtl="0" fontAlgn="base">
        <a:spcBef>
          <a:spcPct val="0"/>
        </a:spcBef>
        <a:spcAft>
          <a:spcPct val="0"/>
        </a:spcAft>
        <a:defRPr kumimoji="1" sz="1633" b="1">
          <a:solidFill>
            <a:srgbClr val="000000"/>
          </a:solidFill>
          <a:latin typeface="ＭＳ Ｐゴシック" pitchFamily="50" charset="-128"/>
          <a:ea typeface="ＭＳ Ｐゴシック" pitchFamily="50" charset="-128"/>
        </a:defRPr>
      </a:lvl8pPr>
      <a:lvl9pPr marL="1244042" algn="l" defTabSz="709493" rtl="0" fontAlgn="base">
        <a:spcBef>
          <a:spcPct val="0"/>
        </a:spcBef>
        <a:spcAft>
          <a:spcPct val="0"/>
        </a:spcAft>
        <a:defRPr kumimoji="1" sz="1633" b="1">
          <a:solidFill>
            <a:srgbClr val="000000"/>
          </a:solidFill>
          <a:latin typeface="ＭＳ Ｐゴシック" pitchFamily="50" charset="-128"/>
          <a:ea typeface="ＭＳ Ｐゴシック" pitchFamily="50" charset="-128"/>
        </a:defRPr>
      </a:lvl9pPr>
    </p:titleStyle>
    <p:bodyStyle>
      <a:lvl1pPr algn="l" defTabSz="709493" rtl="0" eaLnBrk="0" fontAlgn="base" hangingPunct="0">
        <a:spcBef>
          <a:spcPct val="20000"/>
        </a:spcBef>
        <a:spcAft>
          <a:spcPct val="0"/>
        </a:spcAft>
        <a:defRPr kumimoji="1" lang="ja-JP" altLang="en-US" sz="1429" b="1" kern="1200">
          <a:solidFill>
            <a:srgbClr val="000000"/>
          </a:solidFill>
          <a:latin typeface="+mn-ea"/>
          <a:ea typeface="+mn-ea"/>
          <a:cs typeface="+mn-cs"/>
        </a:defRPr>
      </a:lvl1pPr>
      <a:lvl2pPr algn="l" defTabSz="709493" rtl="0" eaLnBrk="0" fontAlgn="base" hangingPunct="0">
        <a:spcBef>
          <a:spcPct val="20000"/>
        </a:spcBef>
        <a:spcAft>
          <a:spcPct val="0"/>
        </a:spcAft>
        <a:defRPr kumimoji="1" lang="ja-JP" altLang="en-US" sz="1292" kern="1200">
          <a:solidFill>
            <a:srgbClr val="000000"/>
          </a:solidFill>
          <a:latin typeface="+mn-ea"/>
          <a:ea typeface="+mn-ea"/>
          <a:cs typeface="+mn-cs"/>
        </a:defRPr>
      </a:lvl2pPr>
      <a:lvl3pPr marL="192222" algn="l" defTabSz="709493" rtl="0" eaLnBrk="0" fontAlgn="base" hangingPunct="0">
        <a:spcBef>
          <a:spcPct val="20000"/>
        </a:spcBef>
        <a:spcAft>
          <a:spcPct val="0"/>
        </a:spcAft>
        <a:defRPr kumimoji="1" lang="ja-JP" altLang="en-US" sz="1157" kern="1200">
          <a:solidFill>
            <a:srgbClr val="000000"/>
          </a:solidFill>
          <a:latin typeface="+mn-ea"/>
          <a:ea typeface="+mn-ea"/>
          <a:cs typeface="+mn-cs"/>
        </a:defRPr>
      </a:lvl3pPr>
      <a:lvl4pPr marL="320730" algn="l" defTabSz="709493" rtl="0" eaLnBrk="0" fontAlgn="base" hangingPunct="0">
        <a:spcBef>
          <a:spcPct val="20000"/>
        </a:spcBef>
        <a:spcAft>
          <a:spcPct val="0"/>
        </a:spcAft>
        <a:defRPr kumimoji="1" lang="ja-JP" altLang="en-US" sz="1021" kern="1200">
          <a:solidFill>
            <a:srgbClr val="000000"/>
          </a:solidFill>
          <a:latin typeface="+mn-ea"/>
          <a:ea typeface="+mn-ea"/>
          <a:cs typeface="+mn-cs"/>
        </a:defRPr>
      </a:lvl4pPr>
      <a:lvl5pPr marL="449237" algn="l" defTabSz="709493" rtl="0" eaLnBrk="0" fontAlgn="base" hangingPunct="0">
        <a:spcBef>
          <a:spcPct val="20000"/>
        </a:spcBef>
        <a:spcAft>
          <a:spcPct val="0"/>
        </a:spcAft>
        <a:defRPr kumimoji="1" lang="ja-JP" altLang="en-US" sz="1021" kern="1200">
          <a:solidFill>
            <a:srgbClr val="000000"/>
          </a:solidFill>
          <a:latin typeface="+mn-ea"/>
          <a:ea typeface="+mn-ea"/>
          <a:cs typeface="+mn-cs"/>
        </a:defRPr>
      </a:lvl5pPr>
      <a:lvl6pPr marL="1951230" indent="-177384" algn="l" defTabSz="709538" rtl="0" eaLnBrk="1" latinLnBrk="0" hangingPunct="1">
        <a:spcBef>
          <a:spcPct val="20000"/>
        </a:spcBef>
        <a:buFont typeface="Arial" pitchFamily="34" charset="0"/>
        <a:buChar char="•"/>
        <a:defRPr kumimoji="1" sz="1565" kern="1200">
          <a:solidFill>
            <a:schemeClr val="tx1"/>
          </a:solidFill>
          <a:latin typeface="+mn-lt"/>
          <a:ea typeface="+mn-ea"/>
          <a:cs typeface="+mn-cs"/>
        </a:defRPr>
      </a:lvl6pPr>
      <a:lvl7pPr marL="2305999" indent="-177384" algn="l" defTabSz="709538" rtl="0" eaLnBrk="1" latinLnBrk="0" hangingPunct="1">
        <a:spcBef>
          <a:spcPct val="20000"/>
        </a:spcBef>
        <a:buFont typeface="Arial" pitchFamily="34" charset="0"/>
        <a:buChar char="•"/>
        <a:defRPr kumimoji="1" sz="1565" kern="1200">
          <a:solidFill>
            <a:schemeClr val="tx1"/>
          </a:solidFill>
          <a:latin typeface="+mn-lt"/>
          <a:ea typeface="+mn-ea"/>
          <a:cs typeface="+mn-cs"/>
        </a:defRPr>
      </a:lvl7pPr>
      <a:lvl8pPr marL="2660768" indent="-177384" algn="l" defTabSz="709538" rtl="0" eaLnBrk="1" latinLnBrk="0" hangingPunct="1">
        <a:spcBef>
          <a:spcPct val="20000"/>
        </a:spcBef>
        <a:buFont typeface="Arial" pitchFamily="34" charset="0"/>
        <a:buChar char="•"/>
        <a:defRPr kumimoji="1" sz="1565" kern="1200">
          <a:solidFill>
            <a:schemeClr val="tx1"/>
          </a:solidFill>
          <a:latin typeface="+mn-lt"/>
          <a:ea typeface="+mn-ea"/>
          <a:cs typeface="+mn-cs"/>
        </a:defRPr>
      </a:lvl8pPr>
      <a:lvl9pPr marL="3015536" indent="-177384" algn="l" defTabSz="709538" rtl="0" eaLnBrk="1" latinLnBrk="0" hangingPunct="1">
        <a:spcBef>
          <a:spcPct val="20000"/>
        </a:spcBef>
        <a:buFont typeface="Arial" pitchFamily="34" charset="0"/>
        <a:buChar char="•"/>
        <a:defRPr kumimoji="1" sz="156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709538" rtl="0" eaLnBrk="1" latinLnBrk="0" hangingPunct="1">
        <a:defRPr kumimoji="1" sz="1361" kern="1200">
          <a:solidFill>
            <a:schemeClr val="tx1"/>
          </a:solidFill>
          <a:latin typeface="+mn-lt"/>
          <a:ea typeface="+mn-ea"/>
          <a:cs typeface="+mn-cs"/>
        </a:defRPr>
      </a:lvl1pPr>
      <a:lvl2pPr marL="354769" algn="l" defTabSz="709538" rtl="0" eaLnBrk="1" latinLnBrk="0" hangingPunct="1">
        <a:defRPr kumimoji="1" sz="1361" kern="1200">
          <a:solidFill>
            <a:schemeClr val="tx1"/>
          </a:solidFill>
          <a:latin typeface="+mn-lt"/>
          <a:ea typeface="+mn-ea"/>
          <a:cs typeface="+mn-cs"/>
        </a:defRPr>
      </a:lvl2pPr>
      <a:lvl3pPr marL="709538" algn="l" defTabSz="709538" rtl="0" eaLnBrk="1" latinLnBrk="0" hangingPunct="1">
        <a:defRPr kumimoji="1" sz="1361" kern="1200">
          <a:solidFill>
            <a:schemeClr val="tx1"/>
          </a:solidFill>
          <a:latin typeface="+mn-lt"/>
          <a:ea typeface="+mn-ea"/>
          <a:cs typeface="+mn-cs"/>
        </a:defRPr>
      </a:lvl3pPr>
      <a:lvl4pPr marL="1064307" algn="l" defTabSz="709538" rtl="0" eaLnBrk="1" latinLnBrk="0" hangingPunct="1">
        <a:defRPr kumimoji="1" sz="1361" kern="1200">
          <a:solidFill>
            <a:schemeClr val="tx1"/>
          </a:solidFill>
          <a:latin typeface="+mn-lt"/>
          <a:ea typeface="+mn-ea"/>
          <a:cs typeface="+mn-cs"/>
        </a:defRPr>
      </a:lvl4pPr>
      <a:lvl5pPr marL="1419076" algn="l" defTabSz="709538" rtl="0" eaLnBrk="1" latinLnBrk="0" hangingPunct="1">
        <a:defRPr kumimoji="1" sz="1361" kern="1200">
          <a:solidFill>
            <a:schemeClr val="tx1"/>
          </a:solidFill>
          <a:latin typeface="+mn-lt"/>
          <a:ea typeface="+mn-ea"/>
          <a:cs typeface="+mn-cs"/>
        </a:defRPr>
      </a:lvl5pPr>
      <a:lvl6pPr marL="1773845" algn="l" defTabSz="709538" rtl="0" eaLnBrk="1" latinLnBrk="0" hangingPunct="1">
        <a:defRPr kumimoji="1" sz="1361" kern="1200">
          <a:solidFill>
            <a:schemeClr val="tx1"/>
          </a:solidFill>
          <a:latin typeface="+mn-lt"/>
          <a:ea typeface="+mn-ea"/>
          <a:cs typeface="+mn-cs"/>
        </a:defRPr>
      </a:lvl6pPr>
      <a:lvl7pPr marL="2128614" algn="l" defTabSz="709538" rtl="0" eaLnBrk="1" latinLnBrk="0" hangingPunct="1">
        <a:defRPr kumimoji="1" sz="1361" kern="1200">
          <a:solidFill>
            <a:schemeClr val="tx1"/>
          </a:solidFill>
          <a:latin typeface="+mn-lt"/>
          <a:ea typeface="+mn-ea"/>
          <a:cs typeface="+mn-cs"/>
        </a:defRPr>
      </a:lvl7pPr>
      <a:lvl8pPr marL="2483383" algn="l" defTabSz="709538" rtl="0" eaLnBrk="1" latinLnBrk="0" hangingPunct="1">
        <a:defRPr kumimoji="1" sz="1361" kern="1200">
          <a:solidFill>
            <a:schemeClr val="tx1"/>
          </a:solidFill>
          <a:latin typeface="+mn-lt"/>
          <a:ea typeface="+mn-ea"/>
          <a:cs typeface="+mn-cs"/>
        </a:defRPr>
      </a:lvl8pPr>
      <a:lvl9pPr marL="2838152" algn="l" defTabSz="709538" rtl="0" eaLnBrk="1" latinLnBrk="0" hangingPunct="1">
        <a:defRPr kumimoji="1" sz="136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図 109">
            <a:extLst>
              <a:ext uri="{FF2B5EF4-FFF2-40B4-BE49-F238E27FC236}">
                <a16:creationId xmlns:a16="http://schemas.microsoft.com/office/drawing/2014/main" id="{00B240BE-10B0-49AE-8218-56A4E4CA9723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4810" b="37180"/>
          <a:stretch>
            <a:fillRect/>
          </a:stretch>
        </p:blipFill>
        <p:spPr bwMode="auto">
          <a:xfrm>
            <a:off x="1358" y="725684"/>
            <a:ext cx="9142642" cy="3426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027" name="Codos_Grid_201008" hidden="1">
            <a:extLst>
              <a:ext uri="{FF2B5EF4-FFF2-40B4-BE49-F238E27FC236}">
                <a16:creationId xmlns:a16="http://schemas.microsoft.com/office/drawing/2014/main" id="{060030D5-CAFC-4540-9E0C-6DCED8A6B3EC}"/>
              </a:ext>
            </a:extLst>
          </p:cNvPr>
          <p:cNvGrpSpPr>
            <a:grpSpLocks/>
          </p:cNvGrpSpPr>
          <p:nvPr/>
        </p:nvGrpSpPr>
        <p:grpSpPr bwMode="auto">
          <a:xfrm>
            <a:off x="754760" y="1125962"/>
            <a:ext cx="7634480" cy="4964598"/>
            <a:chOff x="449454" y="1189814"/>
            <a:chExt cx="8928993" cy="5472608"/>
          </a:xfrm>
        </p:grpSpPr>
        <p:sp>
          <p:nvSpPr>
            <p:cNvPr id="1030" name="Line 99" hidden="1">
              <a:extLst>
                <a:ext uri="{FF2B5EF4-FFF2-40B4-BE49-F238E27FC236}">
                  <a16:creationId xmlns:a16="http://schemas.microsoft.com/office/drawing/2014/main" id="{11B2343E-C65C-4396-813B-DC713FF4A3D1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4771268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31" name="Line 99" hidden="1">
              <a:extLst>
                <a:ext uri="{FF2B5EF4-FFF2-40B4-BE49-F238E27FC236}">
                  <a16:creationId xmlns:a16="http://schemas.microsoft.com/office/drawing/2014/main" id="{9ACC077E-A92C-487E-B5EE-9C67DAA473F5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3185758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32" name="Line 99" hidden="1">
              <a:extLst>
                <a:ext uri="{FF2B5EF4-FFF2-40B4-BE49-F238E27FC236}">
                  <a16:creationId xmlns:a16="http://schemas.microsoft.com/office/drawing/2014/main" id="{9E13B41B-1932-41CB-86D2-8C1A1B569525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3041742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33" name="Line 99" hidden="1">
              <a:extLst>
                <a:ext uri="{FF2B5EF4-FFF2-40B4-BE49-F238E27FC236}">
                  <a16:creationId xmlns:a16="http://schemas.microsoft.com/office/drawing/2014/main" id="{45CD0719-BE7E-416B-8DCC-8A9194403261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2897726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34" name="Line 99" hidden="1">
              <a:extLst>
                <a:ext uri="{FF2B5EF4-FFF2-40B4-BE49-F238E27FC236}">
                  <a16:creationId xmlns:a16="http://schemas.microsoft.com/office/drawing/2014/main" id="{9E92ADDC-E14D-4123-B40B-9F42DEAD6267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2753710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35" name="Line 99" hidden="1">
              <a:extLst>
                <a:ext uri="{FF2B5EF4-FFF2-40B4-BE49-F238E27FC236}">
                  <a16:creationId xmlns:a16="http://schemas.microsoft.com/office/drawing/2014/main" id="{E8687F24-B518-4652-B671-2FCB2CC8FB49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2609694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36" name="Line 99" hidden="1">
              <a:extLst>
                <a:ext uri="{FF2B5EF4-FFF2-40B4-BE49-F238E27FC236}">
                  <a16:creationId xmlns:a16="http://schemas.microsoft.com/office/drawing/2014/main" id="{C87FBF93-24C8-41F4-BC21-4DECED5515B1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2465678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37" name="Line 99" hidden="1">
              <a:extLst>
                <a:ext uri="{FF2B5EF4-FFF2-40B4-BE49-F238E27FC236}">
                  <a16:creationId xmlns:a16="http://schemas.microsoft.com/office/drawing/2014/main" id="{19E1F412-49E5-4723-AD29-4C9E1A44BDE7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2321662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38" name="Line 99" hidden="1">
              <a:extLst>
                <a:ext uri="{FF2B5EF4-FFF2-40B4-BE49-F238E27FC236}">
                  <a16:creationId xmlns:a16="http://schemas.microsoft.com/office/drawing/2014/main" id="{54A02866-1136-4CD9-89CE-0DBB0DEB1F53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2177646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39" name="Line 99" hidden="1">
              <a:extLst>
                <a:ext uri="{FF2B5EF4-FFF2-40B4-BE49-F238E27FC236}">
                  <a16:creationId xmlns:a16="http://schemas.microsoft.com/office/drawing/2014/main" id="{60AE8B7B-6E03-4547-99E2-089A49385F85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2033630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40" name="Line 99" hidden="1">
              <a:extLst>
                <a:ext uri="{FF2B5EF4-FFF2-40B4-BE49-F238E27FC236}">
                  <a16:creationId xmlns:a16="http://schemas.microsoft.com/office/drawing/2014/main" id="{F3559C61-AA05-4FA0-AC90-73762882EE45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1889614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41" name="Line 99" hidden="1">
              <a:extLst>
                <a:ext uri="{FF2B5EF4-FFF2-40B4-BE49-F238E27FC236}">
                  <a16:creationId xmlns:a16="http://schemas.microsoft.com/office/drawing/2014/main" id="{3225E508-400B-46B0-8862-F7E14FCC9C73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1745598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42" name="Line 99" hidden="1">
              <a:extLst>
                <a:ext uri="{FF2B5EF4-FFF2-40B4-BE49-F238E27FC236}">
                  <a16:creationId xmlns:a16="http://schemas.microsoft.com/office/drawing/2014/main" id="{FF3F9090-000C-4FCC-976E-C1F9AEB06794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1601582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43" name="Line 99" hidden="1">
              <a:extLst>
                <a:ext uri="{FF2B5EF4-FFF2-40B4-BE49-F238E27FC236}">
                  <a16:creationId xmlns:a16="http://schemas.microsoft.com/office/drawing/2014/main" id="{64DC3640-164E-4670-A310-3875F0E2BC50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1457566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44" name="Line 99" hidden="1">
              <a:extLst>
                <a:ext uri="{FF2B5EF4-FFF2-40B4-BE49-F238E27FC236}">
                  <a16:creationId xmlns:a16="http://schemas.microsoft.com/office/drawing/2014/main" id="{449B229E-528C-4359-AFE9-0EDFFD43FDD0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1313550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45" name="Line 99" hidden="1">
              <a:extLst>
                <a:ext uri="{FF2B5EF4-FFF2-40B4-BE49-F238E27FC236}">
                  <a16:creationId xmlns:a16="http://schemas.microsoft.com/office/drawing/2014/main" id="{D5F0663E-9F69-4926-B039-761A6BA9851B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1169534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46" name="Line 99" hidden="1">
              <a:extLst>
                <a:ext uri="{FF2B5EF4-FFF2-40B4-BE49-F238E27FC236}">
                  <a16:creationId xmlns:a16="http://schemas.microsoft.com/office/drawing/2014/main" id="{3A811595-4092-49A2-8C08-AC93B58CBFA9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1025518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47" name="Line 99" hidden="1">
              <a:extLst>
                <a:ext uri="{FF2B5EF4-FFF2-40B4-BE49-F238E27FC236}">
                  <a16:creationId xmlns:a16="http://schemas.microsoft.com/office/drawing/2014/main" id="{8545C92C-9B6F-4D6D-96A3-A5D41E87EB45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881502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48" name="Line 99" hidden="1">
              <a:extLst>
                <a:ext uri="{FF2B5EF4-FFF2-40B4-BE49-F238E27FC236}">
                  <a16:creationId xmlns:a16="http://schemas.microsoft.com/office/drawing/2014/main" id="{65E8FA6F-D3CB-4404-8F37-9896AE5E45DE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737486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49" name="Line 99" hidden="1">
              <a:extLst>
                <a:ext uri="{FF2B5EF4-FFF2-40B4-BE49-F238E27FC236}">
                  <a16:creationId xmlns:a16="http://schemas.microsoft.com/office/drawing/2014/main" id="{FCB0E8E5-99E8-4431-AE29-8DA88E357E38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593470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50" name="Line 99" hidden="1">
              <a:extLst>
                <a:ext uri="{FF2B5EF4-FFF2-40B4-BE49-F238E27FC236}">
                  <a16:creationId xmlns:a16="http://schemas.microsoft.com/office/drawing/2014/main" id="{D49F2744-F650-4F8E-BA31-04EE21DEC1AC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3617806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51" name="Line 99" hidden="1">
              <a:extLst>
                <a:ext uri="{FF2B5EF4-FFF2-40B4-BE49-F238E27FC236}">
                  <a16:creationId xmlns:a16="http://schemas.microsoft.com/office/drawing/2014/main" id="{1CCB02FD-319A-4115-9D63-6E6777380F3F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3473790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52" name="Line 99" hidden="1">
              <a:extLst>
                <a:ext uri="{FF2B5EF4-FFF2-40B4-BE49-F238E27FC236}">
                  <a16:creationId xmlns:a16="http://schemas.microsoft.com/office/drawing/2014/main" id="{813A7769-8550-495E-BC9B-AAC2CA6F1702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3329774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53" name="Line 99" hidden="1">
              <a:extLst>
                <a:ext uri="{FF2B5EF4-FFF2-40B4-BE49-F238E27FC236}">
                  <a16:creationId xmlns:a16="http://schemas.microsoft.com/office/drawing/2014/main" id="{70DA47BA-0491-4A64-930E-A66E8AF651DC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4049854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54" name="Line 99" hidden="1">
              <a:extLst>
                <a:ext uri="{FF2B5EF4-FFF2-40B4-BE49-F238E27FC236}">
                  <a16:creationId xmlns:a16="http://schemas.microsoft.com/office/drawing/2014/main" id="{0BD94236-0697-4F76-8D87-FB37E0302986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3905838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55" name="Line 99" hidden="1">
              <a:extLst>
                <a:ext uri="{FF2B5EF4-FFF2-40B4-BE49-F238E27FC236}">
                  <a16:creationId xmlns:a16="http://schemas.microsoft.com/office/drawing/2014/main" id="{29F3F576-BB68-4855-9429-A235FC3162D9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3761822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56" name="Line 99" hidden="1">
              <a:extLst>
                <a:ext uri="{FF2B5EF4-FFF2-40B4-BE49-F238E27FC236}">
                  <a16:creationId xmlns:a16="http://schemas.microsoft.com/office/drawing/2014/main" id="{57C73F00-161B-4EDB-82C8-611ADE3C1100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4483236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57" name="Line 99" hidden="1">
              <a:extLst>
                <a:ext uri="{FF2B5EF4-FFF2-40B4-BE49-F238E27FC236}">
                  <a16:creationId xmlns:a16="http://schemas.microsoft.com/office/drawing/2014/main" id="{89712DA4-C941-4FF4-BAC4-D95D43248250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4339220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58" name="Line 99" hidden="1">
              <a:extLst>
                <a:ext uri="{FF2B5EF4-FFF2-40B4-BE49-F238E27FC236}">
                  <a16:creationId xmlns:a16="http://schemas.microsoft.com/office/drawing/2014/main" id="{DBB6260F-6637-470C-804A-54A48C5E3E5A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4193870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59" name="Line 99" hidden="1">
              <a:extLst>
                <a:ext uri="{FF2B5EF4-FFF2-40B4-BE49-F238E27FC236}">
                  <a16:creationId xmlns:a16="http://schemas.microsoft.com/office/drawing/2014/main" id="{8EA96A7A-A4F3-41A6-8717-9EC9BB2CB046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4627252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60" name="Line 99" hidden="1">
              <a:extLst>
                <a:ext uri="{FF2B5EF4-FFF2-40B4-BE49-F238E27FC236}">
                  <a16:creationId xmlns:a16="http://schemas.microsoft.com/office/drawing/2014/main" id="{D641A1F3-0636-4F17-B9C9-05A081CEC472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9234430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61" name="Line 99" hidden="1">
              <a:extLst>
                <a:ext uri="{FF2B5EF4-FFF2-40B4-BE49-F238E27FC236}">
                  <a16:creationId xmlns:a16="http://schemas.microsoft.com/office/drawing/2014/main" id="{B87D7789-8635-40D6-B98C-852516356289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7650254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62" name="Line 99" hidden="1">
              <a:extLst>
                <a:ext uri="{FF2B5EF4-FFF2-40B4-BE49-F238E27FC236}">
                  <a16:creationId xmlns:a16="http://schemas.microsoft.com/office/drawing/2014/main" id="{07C2C602-D7C5-4644-A2B1-F9A0B02903FD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7506238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63" name="Line 99" hidden="1">
              <a:extLst>
                <a:ext uri="{FF2B5EF4-FFF2-40B4-BE49-F238E27FC236}">
                  <a16:creationId xmlns:a16="http://schemas.microsoft.com/office/drawing/2014/main" id="{7FB1D61F-FCD0-4CCF-92F2-17B8985837FE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7362222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64" name="Line 99" hidden="1">
              <a:extLst>
                <a:ext uri="{FF2B5EF4-FFF2-40B4-BE49-F238E27FC236}">
                  <a16:creationId xmlns:a16="http://schemas.microsoft.com/office/drawing/2014/main" id="{BFE8E48E-D488-4DC4-8760-1F3771A2FC2F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7218206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65" name="Line 99" hidden="1">
              <a:extLst>
                <a:ext uri="{FF2B5EF4-FFF2-40B4-BE49-F238E27FC236}">
                  <a16:creationId xmlns:a16="http://schemas.microsoft.com/office/drawing/2014/main" id="{74400A30-40F0-4D88-B94A-EFD7B7585353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7074190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66" name="Line 99" hidden="1">
              <a:extLst>
                <a:ext uri="{FF2B5EF4-FFF2-40B4-BE49-F238E27FC236}">
                  <a16:creationId xmlns:a16="http://schemas.microsoft.com/office/drawing/2014/main" id="{904143F7-5E29-4905-BE16-842653EBA140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6930174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67" name="Line 99" hidden="1">
              <a:extLst>
                <a:ext uri="{FF2B5EF4-FFF2-40B4-BE49-F238E27FC236}">
                  <a16:creationId xmlns:a16="http://schemas.microsoft.com/office/drawing/2014/main" id="{935FA704-BE87-45C5-9FF8-B50F896BFDD8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6786158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68" name="Line 99" hidden="1">
              <a:extLst>
                <a:ext uri="{FF2B5EF4-FFF2-40B4-BE49-F238E27FC236}">
                  <a16:creationId xmlns:a16="http://schemas.microsoft.com/office/drawing/2014/main" id="{E4AEA79A-21CF-46FF-B12C-AB8B438E37C7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6642142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69" name="Line 99" hidden="1">
              <a:extLst>
                <a:ext uri="{FF2B5EF4-FFF2-40B4-BE49-F238E27FC236}">
                  <a16:creationId xmlns:a16="http://schemas.microsoft.com/office/drawing/2014/main" id="{C967E834-8A90-4264-A6F9-EE9AACA7B24A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6498126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70" name="Line 99" hidden="1">
              <a:extLst>
                <a:ext uri="{FF2B5EF4-FFF2-40B4-BE49-F238E27FC236}">
                  <a16:creationId xmlns:a16="http://schemas.microsoft.com/office/drawing/2014/main" id="{31705D9E-46B2-4449-87C3-0B1257A327C6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6354110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71" name="Line 99" hidden="1">
              <a:extLst>
                <a:ext uri="{FF2B5EF4-FFF2-40B4-BE49-F238E27FC236}">
                  <a16:creationId xmlns:a16="http://schemas.microsoft.com/office/drawing/2014/main" id="{8D6552BD-40BD-458D-9E5E-7859B4A709F5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6210094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72" name="Line 99" hidden="1">
              <a:extLst>
                <a:ext uri="{FF2B5EF4-FFF2-40B4-BE49-F238E27FC236}">
                  <a16:creationId xmlns:a16="http://schemas.microsoft.com/office/drawing/2014/main" id="{5D15859F-762D-4655-AFEB-B4715CDBF33E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6066078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73" name="Line 99" hidden="1">
              <a:extLst>
                <a:ext uri="{FF2B5EF4-FFF2-40B4-BE49-F238E27FC236}">
                  <a16:creationId xmlns:a16="http://schemas.microsoft.com/office/drawing/2014/main" id="{215021FB-CD0D-4E06-A4FF-F1EAB3320D32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5922062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74" name="Line 99" hidden="1">
              <a:extLst>
                <a:ext uri="{FF2B5EF4-FFF2-40B4-BE49-F238E27FC236}">
                  <a16:creationId xmlns:a16="http://schemas.microsoft.com/office/drawing/2014/main" id="{B1C2E7DD-3F4D-4A97-96D7-5772BA8E6456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5778046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75" name="Line 99" hidden="1">
              <a:extLst>
                <a:ext uri="{FF2B5EF4-FFF2-40B4-BE49-F238E27FC236}">
                  <a16:creationId xmlns:a16="http://schemas.microsoft.com/office/drawing/2014/main" id="{B2C8E592-26C8-4278-9C96-C21D7D7B52B6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5634030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76" name="Line 99" hidden="1">
              <a:extLst>
                <a:ext uri="{FF2B5EF4-FFF2-40B4-BE49-F238E27FC236}">
                  <a16:creationId xmlns:a16="http://schemas.microsoft.com/office/drawing/2014/main" id="{6B847053-35FF-4044-8F5D-7ED4CBE97DFC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5490014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77" name="Line 99" hidden="1">
              <a:extLst>
                <a:ext uri="{FF2B5EF4-FFF2-40B4-BE49-F238E27FC236}">
                  <a16:creationId xmlns:a16="http://schemas.microsoft.com/office/drawing/2014/main" id="{B67E879A-931F-4301-92A2-BC7DB5542FC2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5345998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78" name="Line 99" hidden="1">
              <a:extLst>
                <a:ext uri="{FF2B5EF4-FFF2-40B4-BE49-F238E27FC236}">
                  <a16:creationId xmlns:a16="http://schemas.microsoft.com/office/drawing/2014/main" id="{5666BC31-0C97-4AE9-83A9-FB8BE3928458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5201982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79" name="Line 99" hidden="1">
              <a:extLst>
                <a:ext uri="{FF2B5EF4-FFF2-40B4-BE49-F238E27FC236}">
                  <a16:creationId xmlns:a16="http://schemas.microsoft.com/office/drawing/2014/main" id="{1AE2A537-377D-42B3-ABD4-BE178912441A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5057966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80" name="Line 99" hidden="1">
              <a:extLst>
                <a:ext uri="{FF2B5EF4-FFF2-40B4-BE49-F238E27FC236}">
                  <a16:creationId xmlns:a16="http://schemas.microsoft.com/office/drawing/2014/main" id="{3C38EFB3-9EFD-4F55-874B-C9A6C7A17871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8082302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81" name="Line 99" hidden="1">
              <a:extLst>
                <a:ext uri="{FF2B5EF4-FFF2-40B4-BE49-F238E27FC236}">
                  <a16:creationId xmlns:a16="http://schemas.microsoft.com/office/drawing/2014/main" id="{664F1D04-C5A1-4A3A-B9C2-09F40C28C561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7938286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82" name="Line 99" hidden="1">
              <a:extLst>
                <a:ext uri="{FF2B5EF4-FFF2-40B4-BE49-F238E27FC236}">
                  <a16:creationId xmlns:a16="http://schemas.microsoft.com/office/drawing/2014/main" id="{DFD85050-2F9A-4457-BE00-623CAECEFB17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7794270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83" name="Line 99" hidden="1">
              <a:extLst>
                <a:ext uri="{FF2B5EF4-FFF2-40B4-BE49-F238E27FC236}">
                  <a16:creationId xmlns:a16="http://schemas.microsoft.com/office/drawing/2014/main" id="{4566A7B5-1E06-4D0B-9428-61F9FDB6C490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8514350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84" name="Line 99" hidden="1">
              <a:extLst>
                <a:ext uri="{FF2B5EF4-FFF2-40B4-BE49-F238E27FC236}">
                  <a16:creationId xmlns:a16="http://schemas.microsoft.com/office/drawing/2014/main" id="{E2BB9B63-DE43-49F6-93F9-3804B508ACF8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8370334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85" name="Line 99" hidden="1">
              <a:extLst>
                <a:ext uri="{FF2B5EF4-FFF2-40B4-BE49-F238E27FC236}">
                  <a16:creationId xmlns:a16="http://schemas.microsoft.com/office/drawing/2014/main" id="{56F978AB-A6D0-4AFE-BB67-C688A415D6EB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8226318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86" name="Line 99" hidden="1">
              <a:extLst>
                <a:ext uri="{FF2B5EF4-FFF2-40B4-BE49-F238E27FC236}">
                  <a16:creationId xmlns:a16="http://schemas.microsoft.com/office/drawing/2014/main" id="{E6C598E4-1EEF-4F17-AA88-3EE842E4699C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8946398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87" name="Line 99" hidden="1">
              <a:extLst>
                <a:ext uri="{FF2B5EF4-FFF2-40B4-BE49-F238E27FC236}">
                  <a16:creationId xmlns:a16="http://schemas.microsoft.com/office/drawing/2014/main" id="{BC34011C-2496-460D-A084-387BD1EC5E2C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8802382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88" name="Line 99" hidden="1">
              <a:extLst>
                <a:ext uri="{FF2B5EF4-FFF2-40B4-BE49-F238E27FC236}">
                  <a16:creationId xmlns:a16="http://schemas.microsoft.com/office/drawing/2014/main" id="{AF3D25E1-E192-435B-8669-665CC8F77E7F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8658366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89" name="Line 99" hidden="1">
              <a:extLst>
                <a:ext uri="{FF2B5EF4-FFF2-40B4-BE49-F238E27FC236}">
                  <a16:creationId xmlns:a16="http://schemas.microsoft.com/office/drawing/2014/main" id="{F18B076B-BB24-44D8-9641-1A2856DD441F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9090414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90" name="Line 99" hidden="1">
              <a:extLst>
                <a:ext uri="{FF2B5EF4-FFF2-40B4-BE49-F238E27FC236}">
                  <a16:creationId xmlns:a16="http://schemas.microsoft.com/office/drawing/2014/main" id="{8FAA9CCA-D2E1-4112-95A6-2787ED7BE0F0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 rot="5400000" flipH="1">
              <a:off x="4913950" y="-394361"/>
              <a:ext cx="0" cy="8928991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91" name="Line 99" hidden="1">
              <a:extLst>
                <a:ext uri="{FF2B5EF4-FFF2-40B4-BE49-F238E27FC236}">
                  <a16:creationId xmlns:a16="http://schemas.microsoft.com/office/drawing/2014/main" id="{768BE385-F433-4891-ABE6-5D191E89D51B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 rot="5400000" flipH="1">
              <a:off x="4913950" y="-250346"/>
              <a:ext cx="0" cy="8928991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92" name="Line 99" hidden="1">
              <a:extLst>
                <a:ext uri="{FF2B5EF4-FFF2-40B4-BE49-F238E27FC236}">
                  <a16:creationId xmlns:a16="http://schemas.microsoft.com/office/drawing/2014/main" id="{8DCE82C2-8A82-43F5-87DD-F6655573B60E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 rot="5400000" flipH="1">
              <a:off x="4913950" y="-106330"/>
              <a:ext cx="0" cy="8928991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93" name="Line 99" hidden="1">
              <a:extLst>
                <a:ext uri="{FF2B5EF4-FFF2-40B4-BE49-F238E27FC236}">
                  <a16:creationId xmlns:a16="http://schemas.microsoft.com/office/drawing/2014/main" id="{DB610FD5-D425-4450-AB61-5AEB9CC3C0BF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 rot="5400000" flipH="1">
              <a:off x="4913950" y="37686"/>
              <a:ext cx="0" cy="8928991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94" name="Line 99" hidden="1">
              <a:extLst>
                <a:ext uri="{FF2B5EF4-FFF2-40B4-BE49-F238E27FC236}">
                  <a16:creationId xmlns:a16="http://schemas.microsoft.com/office/drawing/2014/main" id="{756C718F-5A9F-421B-9637-C9075683A32D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 rot="5400000" flipH="1">
              <a:off x="4913950" y="181702"/>
              <a:ext cx="0" cy="8928991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95" name="Line 99" hidden="1">
              <a:extLst>
                <a:ext uri="{FF2B5EF4-FFF2-40B4-BE49-F238E27FC236}">
                  <a16:creationId xmlns:a16="http://schemas.microsoft.com/office/drawing/2014/main" id="{7966976A-053C-45B4-90C0-791FA7D2A126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 rot="5400000" flipH="1">
              <a:off x="4913950" y="325718"/>
              <a:ext cx="0" cy="8928991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96" name="Line 99" hidden="1">
              <a:extLst>
                <a:ext uri="{FF2B5EF4-FFF2-40B4-BE49-F238E27FC236}">
                  <a16:creationId xmlns:a16="http://schemas.microsoft.com/office/drawing/2014/main" id="{9C3645B6-2674-4E0F-A986-732CC1073165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 rot="5400000" flipH="1">
              <a:off x="4913950" y="469734"/>
              <a:ext cx="0" cy="8928991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97" name="Line 99" hidden="1">
              <a:extLst>
                <a:ext uri="{FF2B5EF4-FFF2-40B4-BE49-F238E27FC236}">
                  <a16:creationId xmlns:a16="http://schemas.microsoft.com/office/drawing/2014/main" id="{407BDBA8-3F27-4028-A58A-0A90CCD45B47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 rot="5400000" flipH="1">
              <a:off x="4913950" y="613750"/>
              <a:ext cx="0" cy="8928991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98" name="Line 99" hidden="1">
              <a:extLst>
                <a:ext uri="{FF2B5EF4-FFF2-40B4-BE49-F238E27FC236}">
                  <a16:creationId xmlns:a16="http://schemas.microsoft.com/office/drawing/2014/main" id="{C1892AD5-FABB-4EBA-A400-362A671F3B29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 rot="5400000" flipH="1">
              <a:off x="4913950" y="757766"/>
              <a:ext cx="0" cy="8928991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99" name="Line 99" hidden="1">
              <a:extLst>
                <a:ext uri="{FF2B5EF4-FFF2-40B4-BE49-F238E27FC236}">
                  <a16:creationId xmlns:a16="http://schemas.microsoft.com/office/drawing/2014/main" id="{262E6A81-8E7D-47E4-B328-6494B4846907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 rot="5400000" flipH="1">
              <a:off x="4913950" y="901783"/>
              <a:ext cx="0" cy="8928991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100" name="Line 99" hidden="1">
              <a:extLst>
                <a:ext uri="{FF2B5EF4-FFF2-40B4-BE49-F238E27FC236}">
                  <a16:creationId xmlns:a16="http://schemas.microsoft.com/office/drawing/2014/main" id="{0553E405-4B8E-4268-9197-185BE44ADA47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 rot="5400000" flipH="1">
              <a:off x="4913950" y="1045798"/>
              <a:ext cx="0" cy="8928991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101" name="Line 99" hidden="1">
              <a:extLst>
                <a:ext uri="{FF2B5EF4-FFF2-40B4-BE49-F238E27FC236}">
                  <a16:creationId xmlns:a16="http://schemas.microsoft.com/office/drawing/2014/main" id="{49F23066-598C-4434-BBD0-B3DBC9F4F16D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 rot="5400000" flipH="1">
              <a:off x="4913950" y="1189814"/>
              <a:ext cx="0" cy="8928991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102" name="Line 99" hidden="1">
              <a:extLst>
                <a:ext uri="{FF2B5EF4-FFF2-40B4-BE49-F238E27FC236}">
                  <a16:creationId xmlns:a16="http://schemas.microsoft.com/office/drawing/2014/main" id="{E36C2A5E-5CAB-4664-B0B3-D6A1FBC8BB0A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 rot="5400000" flipH="1">
              <a:off x="4913950" y="1333830"/>
              <a:ext cx="0" cy="8928991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103" name="Line 99" hidden="1">
              <a:extLst>
                <a:ext uri="{FF2B5EF4-FFF2-40B4-BE49-F238E27FC236}">
                  <a16:creationId xmlns:a16="http://schemas.microsoft.com/office/drawing/2014/main" id="{F03851F0-03C9-4A8C-9B79-7B37E6D7CB3F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 rot="5400000" flipH="1">
              <a:off x="4913950" y="1477846"/>
              <a:ext cx="0" cy="8928991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104" name="Line 99" hidden="1">
              <a:extLst>
                <a:ext uri="{FF2B5EF4-FFF2-40B4-BE49-F238E27FC236}">
                  <a16:creationId xmlns:a16="http://schemas.microsoft.com/office/drawing/2014/main" id="{37A8F46B-31EA-4341-886F-71792B1705B0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 rot="5400000" flipH="1">
              <a:off x="4913950" y="1621862"/>
              <a:ext cx="0" cy="8928991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105" name="Line 99" hidden="1">
              <a:extLst>
                <a:ext uri="{FF2B5EF4-FFF2-40B4-BE49-F238E27FC236}">
                  <a16:creationId xmlns:a16="http://schemas.microsoft.com/office/drawing/2014/main" id="{ADBBE513-E2AB-4713-BA55-84337C52C60E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 rot="5400000" flipH="1">
              <a:off x="4913950" y="1765878"/>
              <a:ext cx="0" cy="8928991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106" name="Line 99" hidden="1">
              <a:extLst>
                <a:ext uri="{FF2B5EF4-FFF2-40B4-BE49-F238E27FC236}">
                  <a16:creationId xmlns:a16="http://schemas.microsoft.com/office/drawing/2014/main" id="{AD08E179-A906-46A9-9E7D-2C719E870642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 rot="5400000" flipH="1">
              <a:off x="4913950" y="1909894"/>
              <a:ext cx="0" cy="8928991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107" name="Line 99" hidden="1">
              <a:extLst>
                <a:ext uri="{FF2B5EF4-FFF2-40B4-BE49-F238E27FC236}">
                  <a16:creationId xmlns:a16="http://schemas.microsoft.com/office/drawing/2014/main" id="{ED51AA5E-0E5C-4D64-85B3-ED8532C115A6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 rot="5400000" flipH="1">
              <a:off x="4913950" y="2053910"/>
              <a:ext cx="0" cy="8928991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108" name="Line 99" hidden="1">
              <a:extLst>
                <a:ext uri="{FF2B5EF4-FFF2-40B4-BE49-F238E27FC236}">
                  <a16:creationId xmlns:a16="http://schemas.microsoft.com/office/drawing/2014/main" id="{A9260855-2CC2-40B9-91EC-3E4F26B49589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 rot="5400000" flipH="1">
              <a:off x="4913950" y="-682394"/>
              <a:ext cx="0" cy="8928991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109" name="Line 99" hidden="1">
              <a:extLst>
                <a:ext uri="{FF2B5EF4-FFF2-40B4-BE49-F238E27FC236}">
                  <a16:creationId xmlns:a16="http://schemas.microsoft.com/office/drawing/2014/main" id="{A765A7AC-16F5-45A7-8D03-07C5B59EE26E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 rot="5400000" flipH="1">
              <a:off x="4913950" y="-826410"/>
              <a:ext cx="0" cy="8928991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110" name="Line 99" hidden="1">
              <a:extLst>
                <a:ext uri="{FF2B5EF4-FFF2-40B4-BE49-F238E27FC236}">
                  <a16:creationId xmlns:a16="http://schemas.microsoft.com/office/drawing/2014/main" id="{FCF28C6B-4158-4091-B3CC-D1479665406B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 rot="5400000" flipH="1">
              <a:off x="4913950" y="-970425"/>
              <a:ext cx="0" cy="8928991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111" name="Line 99" hidden="1">
              <a:extLst>
                <a:ext uri="{FF2B5EF4-FFF2-40B4-BE49-F238E27FC236}">
                  <a16:creationId xmlns:a16="http://schemas.microsoft.com/office/drawing/2014/main" id="{731D2F1F-18FB-4385-80BD-8E3A27C5E6F9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 rot="5400000" flipH="1">
              <a:off x="4913950" y="-1114441"/>
              <a:ext cx="0" cy="8928991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112" name="Line 99" hidden="1">
              <a:extLst>
                <a:ext uri="{FF2B5EF4-FFF2-40B4-BE49-F238E27FC236}">
                  <a16:creationId xmlns:a16="http://schemas.microsoft.com/office/drawing/2014/main" id="{9D641D3C-3FCB-4DAE-B297-DF4394D6D943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 rot="5400000" flipH="1">
              <a:off x="4913950" y="-1258457"/>
              <a:ext cx="0" cy="8928991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113" name="Line 99" hidden="1">
              <a:extLst>
                <a:ext uri="{FF2B5EF4-FFF2-40B4-BE49-F238E27FC236}">
                  <a16:creationId xmlns:a16="http://schemas.microsoft.com/office/drawing/2014/main" id="{270BF87E-145B-45B9-828D-4E9F66DE2844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 rot="5400000" flipH="1">
              <a:off x="4913950" y="-1402473"/>
              <a:ext cx="0" cy="8928991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114" name="Line 99" hidden="1">
              <a:extLst>
                <a:ext uri="{FF2B5EF4-FFF2-40B4-BE49-F238E27FC236}">
                  <a16:creationId xmlns:a16="http://schemas.microsoft.com/office/drawing/2014/main" id="{E44689FA-0092-4B67-8E85-DF0C2D9A33A6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 rot="5400000" flipH="1">
              <a:off x="4913950" y="-1546489"/>
              <a:ext cx="0" cy="8928991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115" name="Line 99" hidden="1">
              <a:extLst>
                <a:ext uri="{FF2B5EF4-FFF2-40B4-BE49-F238E27FC236}">
                  <a16:creationId xmlns:a16="http://schemas.microsoft.com/office/drawing/2014/main" id="{17E88AF2-8D3A-4FCF-9FC3-903E6127D9AD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 rot="5400000" flipH="1">
              <a:off x="4913950" y="-1690505"/>
              <a:ext cx="0" cy="8928991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116" name="Line 99" hidden="1">
              <a:extLst>
                <a:ext uri="{FF2B5EF4-FFF2-40B4-BE49-F238E27FC236}">
                  <a16:creationId xmlns:a16="http://schemas.microsoft.com/office/drawing/2014/main" id="{4C30A8DF-4E9D-4438-B387-65AA1AEF2EDE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 rot="5400000" flipH="1">
              <a:off x="4913950" y="-1834521"/>
              <a:ext cx="0" cy="8928991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117" name="Line 99" hidden="1">
              <a:extLst>
                <a:ext uri="{FF2B5EF4-FFF2-40B4-BE49-F238E27FC236}">
                  <a16:creationId xmlns:a16="http://schemas.microsoft.com/office/drawing/2014/main" id="{BF69E19F-472D-4532-8F54-323E36F502B7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 rot="5400000" flipH="1">
              <a:off x="4913950" y="-1978537"/>
              <a:ext cx="0" cy="8928991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118" name="Line 99" hidden="1">
              <a:extLst>
                <a:ext uri="{FF2B5EF4-FFF2-40B4-BE49-F238E27FC236}">
                  <a16:creationId xmlns:a16="http://schemas.microsoft.com/office/drawing/2014/main" id="{890E2768-E0B9-47D1-84A2-5DE2D7D47542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 rot="5400000" flipH="1">
              <a:off x="4913951" y="-2122554"/>
              <a:ext cx="0" cy="8928993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119" name="Line 99" hidden="1">
              <a:extLst>
                <a:ext uri="{FF2B5EF4-FFF2-40B4-BE49-F238E27FC236}">
                  <a16:creationId xmlns:a16="http://schemas.microsoft.com/office/drawing/2014/main" id="{554366E1-FC1D-4962-A1C8-2256B069E9F4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 rot="5400000" flipH="1">
              <a:off x="4913951" y="-2266570"/>
              <a:ext cx="0" cy="8928993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120" name="Line 99" hidden="1">
              <a:extLst>
                <a:ext uri="{FF2B5EF4-FFF2-40B4-BE49-F238E27FC236}">
                  <a16:creationId xmlns:a16="http://schemas.microsoft.com/office/drawing/2014/main" id="{12D9372B-C24B-42AC-97B7-2F9EC7D4FF04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 rot="5400000" flipH="1">
              <a:off x="4913951" y="-2410587"/>
              <a:ext cx="0" cy="8928993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121" name="Line 99" hidden="1">
              <a:extLst>
                <a:ext uri="{FF2B5EF4-FFF2-40B4-BE49-F238E27FC236}">
                  <a16:creationId xmlns:a16="http://schemas.microsoft.com/office/drawing/2014/main" id="{7952D047-CE25-420C-93DF-F5438B6050B1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 rot="5400000" flipH="1">
              <a:off x="4913951" y="-2554603"/>
              <a:ext cx="0" cy="8928993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122" name="Line 99" hidden="1">
              <a:extLst>
                <a:ext uri="{FF2B5EF4-FFF2-40B4-BE49-F238E27FC236}">
                  <a16:creationId xmlns:a16="http://schemas.microsoft.com/office/drawing/2014/main" id="{EF383EFB-2974-49FB-A6FD-A9730EE77232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 rot="5400000" flipH="1">
              <a:off x="4913951" y="-2698619"/>
              <a:ext cx="0" cy="8928993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123" name="Line 99" hidden="1">
              <a:extLst>
                <a:ext uri="{FF2B5EF4-FFF2-40B4-BE49-F238E27FC236}">
                  <a16:creationId xmlns:a16="http://schemas.microsoft.com/office/drawing/2014/main" id="{8F9331C3-7583-44D8-B4A7-8B78CEA1709D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 rot="5400000" flipH="1">
              <a:off x="4913951" y="-2842635"/>
              <a:ext cx="0" cy="8928993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124" name="Line 99" hidden="1">
              <a:extLst>
                <a:ext uri="{FF2B5EF4-FFF2-40B4-BE49-F238E27FC236}">
                  <a16:creationId xmlns:a16="http://schemas.microsoft.com/office/drawing/2014/main" id="{2410F5A0-973D-4B87-91F2-88A5EF9A9B7F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 rot="5400000" flipH="1">
              <a:off x="4913951" y="-2986651"/>
              <a:ext cx="0" cy="8928993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125" name="Line 99" hidden="1">
              <a:extLst>
                <a:ext uri="{FF2B5EF4-FFF2-40B4-BE49-F238E27FC236}">
                  <a16:creationId xmlns:a16="http://schemas.microsoft.com/office/drawing/2014/main" id="{581372E1-A23F-4554-A082-1495C0B6C0B6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 rot="5400000" flipH="1">
              <a:off x="4913951" y="-3130667"/>
              <a:ext cx="0" cy="8928993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126" name="Line 99" hidden="1">
              <a:extLst>
                <a:ext uri="{FF2B5EF4-FFF2-40B4-BE49-F238E27FC236}">
                  <a16:creationId xmlns:a16="http://schemas.microsoft.com/office/drawing/2014/main" id="{71BD308D-6528-43F1-A042-156B8501A170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4913950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127" name="正方形/長方形 336" hidden="1">
              <a:extLst>
                <a:ext uri="{FF2B5EF4-FFF2-40B4-BE49-F238E27FC236}">
                  <a16:creationId xmlns:a16="http://schemas.microsoft.com/office/drawing/2014/main" id="{7CCF21E2-B9D3-46BE-8C1F-586B8C6986ED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449454" y="1189814"/>
              <a:ext cx="8928993" cy="5472608"/>
            </a:xfrm>
            <a:prstGeom prst="rect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defTabSz="987425"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1pPr>
              <a:lvl2pPr marL="742950" indent="-285750" defTabSz="987425"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2pPr>
              <a:lvl3pPr marL="1143000" indent="-228600" defTabSz="987425"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3pPr>
              <a:lvl4pPr marL="1600200" indent="-228600" defTabSz="987425"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4pPr>
              <a:lvl5pPr marL="2057400" indent="-228600" defTabSz="987425"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5pPr>
              <a:lvl6pPr marL="2514600" indent="-228600" defTabSz="987425" fontAlgn="base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6pPr>
              <a:lvl7pPr marL="2971800" indent="-228600" defTabSz="987425" fontAlgn="base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7pPr>
              <a:lvl8pPr marL="3429000" indent="-228600" defTabSz="987425" fontAlgn="base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8pPr>
              <a:lvl9pPr marL="3886200" indent="-228600" defTabSz="987425" fontAlgn="base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9pPr>
            </a:lstStyle>
            <a:p>
              <a:pPr eaLnBrk="1" hangingPunct="1">
                <a:defRPr/>
              </a:pPr>
              <a:endParaRPr lang="ja-JP" altLang="en-US" sz="1625"/>
            </a:p>
          </p:txBody>
        </p:sp>
        <p:sp>
          <p:nvSpPr>
            <p:cNvPr id="1128" name="Line 99" hidden="1">
              <a:extLst>
                <a:ext uri="{FF2B5EF4-FFF2-40B4-BE49-F238E27FC236}">
                  <a16:creationId xmlns:a16="http://schemas.microsoft.com/office/drawing/2014/main" id="{28885AF0-5B76-4581-A0A0-63936CF4F32C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 rot="5400000" flipH="1">
              <a:off x="4913950" y="-538377"/>
              <a:ext cx="0" cy="8928991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</p:grpSp>
      <p:sp>
        <p:nvSpPr>
          <p:cNvPr id="341" name="スライド番号プレースホルダ 5">
            <a:extLst>
              <a:ext uri="{FF2B5EF4-FFF2-40B4-BE49-F238E27FC236}">
                <a16:creationId xmlns:a16="http://schemas.microsoft.com/office/drawing/2014/main" id="{A30B7DA4-2356-4AF0-80C6-0CF3500E965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52138" y="6498038"/>
            <a:ext cx="268781" cy="195819"/>
          </a:xfrm>
          <a:prstGeom prst="rect">
            <a:avLst/>
          </a:prstGeom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noAutofit/>
          </a:bodyPr>
          <a:lstStyle>
            <a:lvl1pPr algn="r" eaLnBrk="1" hangingPunct="1">
              <a:defRPr sz="855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E9E8AFEA-6FF9-49B3-B87F-C53E02CF63CD}" type="slidenum">
              <a:rPr lang="ja-JP" altLang="en-US"/>
              <a:pPr/>
              <a:t>‹#›</a:t>
            </a:fld>
            <a:endParaRPr lang="ja-JP" altLang="en-US"/>
          </a:p>
        </p:txBody>
      </p:sp>
      <p:sp>
        <p:nvSpPr>
          <p:cNvPr id="1029" name="タイトル プレースホルダ 1">
            <a:extLst>
              <a:ext uri="{FF2B5EF4-FFF2-40B4-BE49-F238E27FC236}">
                <a16:creationId xmlns:a16="http://schemas.microsoft.com/office/drawing/2014/main" id="{134758EF-8A84-4C33-9965-5545723C5007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507699" y="424756"/>
            <a:ext cx="8127246" cy="3916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6037331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2" r:id="rId1"/>
    <p:sldLayoutId id="2147483783" r:id="rId2"/>
  </p:sldLayoutIdLst>
  <p:hf hdr="0" ftr="0" dt="0"/>
  <p:txStyles>
    <p:titleStyle>
      <a:lvl1pPr algn="l" defTabSz="891859" rtl="0" eaLnBrk="0" fontAlgn="base" hangingPunct="0">
        <a:spcBef>
          <a:spcPct val="0"/>
        </a:spcBef>
        <a:spcAft>
          <a:spcPct val="0"/>
        </a:spcAft>
        <a:defRPr kumimoji="1" sz="2052" b="1" kern="1200">
          <a:solidFill>
            <a:srgbClr val="000000"/>
          </a:solidFill>
          <a:latin typeface="ＭＳ Ｐゴシック" panose="020B0600070205080204" pitchFamily="50" charset="-128"/>
          <a:ea typeface="ＭＳ Ｐゴシック" panose="020B0600070205080204" pitchFamily="50" charset="-128"/>
          <a:cs typeface="ＭＳ Ｐゴシック" panose="020B0600070205080204" pitchFamily="50" charset="-128"/>
        </a:defRPr>
      </a:lvl1pPr>
      <a:lvl2pPr algn="l" defTabSz="891859" rtl="0" eaLnBrk="0" fontAlgn="base" hangingPunct="0">
        <a:spcBef>
          <a:spcPct val="0"/>
        </a:spcBef>
        <a:spcAft>
          <a:spcPct val="0"/>
        </a:spcAft>
        <a:defRPr kumimoji="1" sz="2052" b="1">
          <a:solidFill>
            <a:srgbClr val="000000"/>
          </a:solidFill>
          <a:latin typeface="ＭＳ Ｐゴシック" pitchFamily="50" charset="-128"/>
          <a:ea typeface="ＭＳ Ｐゴシック" pitchFamily="50" charset="-128"/>
        </a:defRPr>
      </a:lvl2pPr>
      <a:lvl3pPr algn="l" defTabSz="891859" rtl="0" eaLnBrk="0" fontAlgn="base" hangingPunct="0">
        <a:spcBef>
          <a:spcPct val="0"/>
        </a:spcBef>
        <a:spcAft>
          <a:spcPct val="0"/>
        </a:spcAft>
        <a:defRPr kumimoji="1" sz="2052" b="1">
          <a:solidFill>
            <a:srgbClr val="000000"/>
          </a:solidFill>
          <a:latin typeface="ＭＳ Ｐゴシック" pitchFamily="50" charset="-128"/>
          <a:ea typeface="ＭＳ Ｐゴシック" pitchFamily="50" charset="-128"/>
        </a:defRPr>
      </a:lvl3pPr>
      <a:lvl4pPr algn="l" defTabSz="891859" rtl="0" eaLnBrk="0" fontAlgn="base" hangingPunct="0">
        <a:spcBef>
          <a:spcPct val="0"/>
        </a:spcBef>
        <a:spcAft>
          <a:spcPct val="0"/>
        </a:spcAft>
        <a:defRPr kumimoji="1" sz="2052" b="1">
          <a:solidFill>
            <a:srgbClr val="000000"/>
          </a:solidFill>
          <a:latin typeface="ＭＳ Ｐゴシック" pitchFamily="50" charset="-128"/>
          <a:ea typeface="ＭＳ Ｐゴシック" pitchFamily="50" charset="-128"/>
        </a:defRPr>
      </a:lvl4pPr>
      <a:lvl5pPr algn="l" defTabSz="891859" rtl="0" eaLnBrk="0" fontAlgn="base" hangingPunct="0">
        <a:spcBef>
          <a:spcPct val="0"/>
        </a:spcBef>
        <a:spcAft>
          <a:spcPct val="0"/>
        </a:spcAft>
        <a:defRPr kumimoji="1" sz="2052" b="1">
          <a:solidFill>
            <a:srgbClr val="000000"/>
          </a:solidFill>
          <a:latin typeface="ＭＳ Ｐゴシック" pitchFamily="50" charset="-128"/>
          <a:ea typeface="ＭＳ Ｐゴシック" pitchFamily="50" charset="-128"/>
        </a:defRPr>
      </a:lvl5pPr>
      <a:lvl6pPr marL="390952" algn="l" defTabSz="891859" rtl="0" fontAlgn="base">
        <a:spcBef>
          <a:spcPct val="0"/>
        </a:spcBef>
        <a:spcAft>
          <a:spcPct val="0"/>
        </a:spcAft>
        <a:defRPr kumimoji="1" sz="2052" b="1">
          <a:solidFill>
            <a:srgbClr val="000000"/>
          </a:solidFill>
          <a:latin typeface="ＭＳ Ｐゴシック" pitchFamily="50" charset="-128"/>
          <a:ea typeface="ＭＳ Ｐゴシック" pitchFamily="50" charset="-128"/>
        </a:defRPr>
      </a:lvl6pPr>
      <a:lvl7pPr marL="781903" algn="l" defTabSz="891859" rtl="0" fontAlgn="base">
        <a:spcBef>
          <a:spcPct val="0"/>
        </a:spcBef>
        <a:spcAft>
          <a:spcPct val="0"/>
        </a:spcAft>
        <a:defRPr kumimoji="1" sz="2052" b="1">
          <a:solidFill>
            <a:srgbClr val="000000"/>
          </a:solidFill>
          <a:latin typeface="ＭＳ Ｐゴシック" pitchFamily="50" charset="-128"/>
          <a:ea typeface="ＭＳ Ｐゴシック" pitchFamily="50" charset="-128"/>
        </a:defRPr>
      </a:lvl7pPr>
      <a:lvl8pPr marL="1172855" algn="l" defTabSz="891859" rtl="0" fontAlgn="base">
        <a:spcBef>
          <a:spcPct val="0"/>
        </a:spcBef>
        <a:spcAft>
          <a:spcPct val="0"/>
        </a:spcAft>
        <a:defRPr kumimoji="1" sz="2052" b="1">
          <a:solidFill>
            <a:srgbClr val="000000"/>
          </a:solidFill>
          <a:latin typeface="ＭＳ Ｐゴシック" pitchFamily="50" charset="-128"/>
          <a:ea typeface="ＭＳ Ｐゴシック" pitchFamily="50" charset="-128"/>
        </a:defRPr>
      </a:lvl8pPr>
      <a:lvl9pPr marL="1563807" algn="l" defTabSz="891859" rtl="0" fontAlgn="base">
        <a:spcBef>
          <a:spcPct val="0"/>
        </a:spcBef>
        <a:spcAft>
          <a:spcPct val="0"/>
        </a:spcAft>
        <a:defRPr kumimoji="1" sz="2052" b="1">
          <a:solidFill>
            <a:srgbClr val="000000"/>
          </a:solidFill>
          <a:latin typeface="ＭＳ Ｐゴシック" pitchFamily="50" charset="-128"/>
          <a:ea typeface="ＭＳ Ｐゴシック" pitchFamily="50" charset="-128"/>
        </a:defRPr>
      </a:lvl9pPr>
    </p:titleStyle>
    <p:bodyStyle>
      <a:lvl1pPr algn="l" defTabSz="891859" rtl="0" eaLnBrk="0" fontAlgn="base" hangingPunct="0">
        <a:spcBef>
          <a:spcPct val="20000"/>
        </a:spcBef>
        <a:spcAft>
          <a:spcPct val="0"/>
        </a:spcAft>
        <a:defRPr kumimoji="1" lang="ja-JP" altLang="en-US" sz="1796" b="1" kern="1200">
          <a:solidFill>
            <a:srgbClr val="000000"/>
          </a:solidFill>
          <a:latin typeface="+mn-ea"/>
          <a:ea typeface="+mn-ea"/>
          <a:cs typeface="+mn-cs"/>
        </a:defRPr>
      </a:lvl1pPr>
      <a:lvl2pPr algn="l" defTabSz="891859" rtl="0" eaLnBrk="0" fontAlgn="base" hangingPunct="0">
        <a:spcBef>
          <a:spcPct val="20000"/>
        </a:spcBef>
        <a:spcAft>
          <a:spcPct val="0"/>
        </a:spcAft>
        <a:defRPr kumimoji="1" lang="ja-JP" altLang="en-US" sz="1625" kern="1200">
          <a:solidFill>
            <a:srgbClr val="000000"/>
          </a:solidFill>
          <a:latin typeface="+mn-ea"/>
          <a:ea typeface="+mn-ea"/>
          <a:cs typeface="+mn-cs"/>
        </a:defRPr>
      </a:lvl2pPr>
      <a:lvl3pPr marL="241630" algn="l" defTabSz="891859" rtl="0" eaLnBrk="0" fontAlgn="base" hangingPunct="0">
        <a:spcBef>
          <a:spcPct val="20000"/>
        </a:spcBef>
        <a:spcAft>
          <a:spcPct val="0"/>
        </a:spcAft>
        <a:defRPr kumimoji="1" lang="ja-JP" altLang="en-US" sz="1454" kern="1200">
          <a:solidFill>
            <a:srgbClr val="000000"/>
          </a:solidFill>
          <a:latin typeface="+mn-ea"/>
          <a:ea typeface="+mn-ea"/>
          <a:cs typeface="+mn-cs"/>
        </a:defRPr>
      </a:lvl3pPr>
      <a:lvl4pPr marL="403169" algn="l" defTabSz="891859" rtl="0" eaLnBrk="0" fontAlgn="base" hangingPunct="0">
        <a:spcBef>
          <a:spcPct val="20000"/>
        </a:spcBef>
        <a:spcAft>
          <a:spcPct val="0"/>
        </a:spcAft>
        <a:defRPr kumimoji="1" lang="ja-JP" altLang="en-US" sz="1283" kern="1200">
          <a:solidFill>
            <a:srgbClr val="000000"/>
          </a:solidFill>
          <a:latin typeface="+mn-ea"/>
          <a:ea typeface="+mn-ea"/>
          <a:cs typeface="+mn-cs"/>
        </a:defRPr>
      </a:lvl4pPr>
      <a:lvl5pPr marL="564708" algn="l" defTabSz="891859" rtl="0" eaLnBrk="0" fontAlgn="base" hangingPunct="0">
        <a:spcBef>
          <a:spcPct val="20000"/>
        </a:spcBef>
        <a:spcAft>
          <a:spcPct val="0"/>
        </a:spcAft>
        <a:defRPr kumimoji="1" lang="ja-JP" altLang="en-US" sz="1283" kern="1200">
          <a:solidFill>
            <a:srgbClr val="000000"/>
          </a:solidFill>
          <a:latin typeface="+mn-ea"/>
          <a:ea typeface="+mn-ea"/>
          <a:cs typeface="+mn-cs"/>
        </a:defRPr>
      </a:lvl5pPr>
      <a:lvl6pPr marL="2452770" indent="-222978" algn="l" defTabSz="891916" rtl="0" eaLnBrk="1" latinLnBrk="0" hangingPunct="1">
        <a:spcBef>
          <a:spcPct val="20000"/>
        </a:spcBef>
        <a:buFont typeface="Arial" pitchFamily="34" charset="0"/>
        <a:buChar char="•"/>
        <a:defRPr kumimoji="1" sz="1967" kern="1200">
          <a:solidFill>
            <a:schemeClr val="tx1"/>
          </a:solidFill>
          <a:latin typeface="+mn-lt"/>
          <a:ea typeface="+mn-ea"/>
          <a:cs typeface="+mn-cs"/>
        </a:defRPr>
      </a:lvl6pPr>
      <a:lvl7pPr marL="2898727" indent="-222978" algn="l" defTabSz="891916" rtl="0" eaLnBrk="1" latinLnBrk="0" hangingPunct="1">
        <a:spcBef>
          <a:spcPct val="20000"/>
        </a:spcBef>
        <a:buFont typeface="Arial" pitchFamily="34" charset="0"/>
        <a:buChar char="•"/>
        <a:defRPr kumimoji="1" sz="1967" kern="1200">
          <a:solidFill>
            <a:schemeClr val="tx1"/>
          </a:solidFill>
          <a:latin typeface="+mn-lt"/>
          <a:ea typeface="+mn-ea"/>
          <a:cs typeface="+mn-cs"/>
        </a:defRPr>
      </a:lvl7pPr>
      <a:lvl8pPr marL="3344685" indent="-222978" algn="l" defTabSz="891916" rtl="0" eaLnBrk="1" latinLnBrk="0" hangingPunct="1">
        <a:spcBef>
          <a:spcPct val="20000"/>
        </a:spcBef>
        <a:buFont typeface="Arial" pitchFamily="34" charset="0"/>
        <a:buChar char="•"/>
        <a:defRPr kumimoji="1" sz="1967" kern="1200">
          <a:solidFill>
            <a:schemeClr val="tx1"/>
          </a:solidFill>
          <a:latin typeface="+mn-lt"/>
          <a:ea typeface="+mn-ea"/>
          <a:cs typeface="+mn-cs"/>
        </a:defRPr>
      </a:lvl8pPr>
      <a:lvl9pPr marL="3790643" indent="-222978" algn="l" defTabSz="891916" rtl="0" eaLnBrk="1" latinLnBrk="0" hangingPunct="1">
        <a:spcBef>
          <a:spcPct val="20000"/>
        </a:spcBef>
        <a:buFont typeface="Arial" pitchFamily="34" charset="0"/>
        <a:buChar char="•"/>
        <a:defRPr kumimoji="1" sz="19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891916" rtl="0" eaLnBrk="1" latinLnBrk="0" hangingPunct="1">
        <a:defRPr kumimoji="1" sz="1710" kern="1200">
          <a:solidFill>
            <a:schemeClr val="tx1"/>
          </a:solidFill>
          <a:latin typeface="+mn-lt"/>
          <a:ea typeface="+mn-ea"/>
          <a:cs typeface="+mn-cs"/>
        </a:defRPr>
      </a:lvl1pPr>
      <a:lvl2pPr marL="445958" algn="l" defTabSz="891916" rtl="0" eaLnBrk="1" latinLnBrk="0" hangingPunct="1">
        <a:defRPr kumimoji="1" sz="1710" kern="1200">
          <a:solidFill>
            <a:schemeClr val="tx1"/>
          </a:solidFill>
          <a:latin typeface="+mn-lt"/>
          <a:ea typeface="+mn-ea"/>
          <a:cs typeface="+mn-cs"/>
        </a:defRPr>
      </a:lvl2pPr>
      <a:lvl3pPr marL="891916" algn="l" defTabSz="891916" rtl="0" eaLnBrk="1" latinLnBrk="0" hangingPunct="1">
        <a:defRPr kumimoji="1" sz="1710" kern="1200">
          <a:solidFill>
            <a:schemeClr val="tx1"/>
          </a:solidFill>
          <a:latin typeface="+mn-lt"/>
          <a:ea typeface="+mn-ea"/>
          <a:cs typeface="+mn-cs"/>
        </a:defRPr>
      </a:lvl3pPr>
      <a:lvl4pPr marL="1337874" algn="l" defTabSz="891916" rtl="0" eaLnBrk="1" latinLnBrk="0" hangingPunct="1">
        <a:defRPr kumimoji="1" sz="1710" kern="1200">
          <a:solidFill>
            <a:schemeClr val="tx1"/>
          </a:solidFill>
          <a:latin typeface="+mn-lt"/>
          <a:ea typeface="+mn-ea"/>
          <a:cs typeface="+mn-cs"/>
        </a:defRPr>
      </a:lvl4pPr>
      <a:lvl5pPr marL="1783832" algn="l" defTabSz="891916" rtl="0" eaLnBrk="1" latinLnBrk="0" hangingPunct="1">
        <a:defRPr kumimoji="1" sz="1710" kern="1200">
          <a:solidFill>
            <a:schemeClr val="tx1"/>
          </a:solidFill>
          <a:latin typeface="+mn-lt"/>
          <a:ea typeface="+mn-ea"/>
          <a:cs typeface="+mn-cs"/>
        </a:defRPr>
      </a:lvl5pPr>
      <a:lvl6pPr marL="2229790" algn="l" defTabSz="891916" rtl="0" eaLnBrk="1" latinLnBrk="0" hangingPunct="1">
        <a:defRPr kumimoji="1" sz="1710" kern="1200">
          <a:solidFill>
            <a:schemeClr val="tx1"/>
          </a:solidFill>
          <a:latin typeface="+mn-lt"/>
          <a:ea typeface="+mn-ea"/>
          <a:cs typeface="+mn-cs"/>
        </a:defRPr>
      </a:lvl6pPr>
      <a:lvl7pPr marL="2675748" algn="l" defTabSz="891916" rtl="0" eaLnBrk="1" latinLnBrk="0" hangingPunct="1">
        <a:defRPr kumimoji="1" sz="1710" kern="1200">
          <a:solidFill>
            <a:schemeClr val="tx1"/>
          </a:solidFill>
          <a:latin typeface="+mn-lt"/>
          <a:ea typeface="+mn-ea"/>
          <a:cs typeface="+mn-cs"/>
        </a:defRPr>
      </a:lvl7pPr>
      <a:lvl8pPr marL="3121706" algn="l" defTabSz="891916" rtl="0" eaLnBrk="1" latinLnBrk="0" hangingPunct="1">
        <a:defRPr kumimoji="1" sz="1710" kern="1200">
          <a:solidFill>
            <a:schemeClr val="tx1"/>
          </a:solidFill>
          <a:latin typeface="+mn-lt"/>
          <a:ea typeface="+mn-ea"/>
          <a:cs typeface="+mn-cs"/>
        </a:defRPr>
      </a:lvl8pPr>
      <a:lvl9pPr marL="3567664" algn="l" defTabSz="891916" rtl="0" eaLnBrk="1" latinLnBrk="0" hangingPunct="1">
        <a:defRPr kumimoji="1" sz="171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図 109">
            <a:extLst>
              <a:ext uri="{FF2B5EF4-FFF2-40B4-BE49-F238E27FC236}">
                <a16:creationId xmlns:a16="http://schemas.microsoft.com/office/drawing/2014/main" id="{00B240BE-10B0-49AE-8218-56A4E4CA9723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4810" b="37180"/>
          <a:stretch>
            <a:fillRect/>
          </a:stretch>
        </p:blipFill>
        <p:spPr bwMode="auto">
          <a:xfrm>
            <a:off x="1358" y="725684"/>
            <a:ext cx="9142642" cy="3426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027" name="Codos_Grid_201008" hidden="1">
            <a:extLst>
              <a:ext uri="{FF2B5EF4-FFF2-40B4-BE49-F238E27FC236}">
                <a16:creationId xmlns:a16="http://schemas.microsoft.com/office/drawing/2014/main" id="{060030D5-CAFC-4540-9E0C-6DCED8A6B3EC}"/>
              </a:ext>
            </a:extLst>
          </p:cNvPr>
          <p:cNvGrpSpPr>
            <a:grpSpLocks/>
          </p:cNvGrpSpPr>
          <p:nvPr/>
        </p:nvGrpSpPr>
        <p:grpSpPr bwMode="auto">
          <a:xfrm>
            <a:off x="754760" y="1125962"/>
            <a:ext cx="7634480" cy="4964598"/>
            <a:chOff x="449454" y="1189814"/>
            <a:chExt cx="8928993" cy="5472608"/>
          </a:xfrm>
        </p:grpSpPr>
        <p:sp>
          <p:nvSpPr>
            <p:cNvPr id="1030" name="Line 99" hidden="1">
              <a:extLst>
                <a:ext uri="{FF2B5EF4-FFF2-40B4-BE49-F238E27FC236}">
                  <a16:creationId xmlns:a16="http://schemas.microsoft.com/office/drawing/2014/main" id="{11B2343E-C65C-4396-813B-DC713FF4A3D1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4771268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31" name="Line 99" hidden="1">
              <a:extLst>
                <a:ext uri="{FF2B5EF4-FFF2-40B4-BE49-F238E27FC236}">
                  <a16:creationId xmlns:a16="http://schemas.microsoft.com/office/drawing/2014/main" id="{9ACC077E-A92C-487E-B5EE-9C67DAA473F5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3185758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32" name="Line 99" hidden="1">
              <a:extLst>
                <a:ext uri="{FF2B5EF4-FFF2-40B4-BE49-F238E27FC236}">
                  <a16:creationId xmlns:a16="http://schemas.microsoft.com/office/drawing/2014/main" id="{9E13B41B-1932-41CB-86D2-8C1A1B569525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3041742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33" name="Line 99" hidden="1">
              <a:extLst>
                <a:ext uri="{FF2B5EF4-FFF2-40B4-BE49-F238E27FC236}">
                  <a16:creationId xmlns:a16="http://schemas.microsoft.com/office/drawing/2014/main" id="{45CD0719-BE7E-416B-8DCC-8A9194403261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2897726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34" name="Line 99" hidden="1">
              <a:extLst>
                <a:ext uri="{FF2B5EF4-FFF2-40B4-BE49-F238E27FC236}">
                  <a16:creationId xmlns:a16="http://schemas.microsoft.com/office/drawing/2014/main" id="{9E92ADDC-E14D-4123-B40B-9F42DEAD6267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2753710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35" name="Line 99" hidden="1">
              <a:extLst>
                <a:ext uri="{FF2B5EF4-FFF2-40B4-BE49-F238E27FC236}">
                  <a16:creationId xmlns:a16="http://schemas.microsoft.com/office/drawing/2014/main" id="{E8687F24-B518-4652-B671-2FCB2CC8FB49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2609694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36" name="Line 99" hidden="1">
              <a:extLst>
                <a:ext uri="{FF2B5EF4-FFF2-40B4-BE49-F238E27FC236}">
                  <a16:creationId xmlns:a16="http://schemas.microsoft.com/office/drawing/2014/main" id="{C87FBF93-24C8-41F4-BC21-4DECED5515B1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2465678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37" name="Line 99" hidden="1">
              <a:extLst>
                <a:ext uri="{FF2B5EF4-FFF2-40B4-BE49-F238E27FC236}">
                  <a16:creationId xmlns:a16="http://schemas.microsoft.com/office/drawing/2014/main" id="{19E1F412-49E5-4723-AD29-4C9E1A44BDE7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2321662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38" name="Line 99" hidden="1">
              <a:extLst>
                <a:ext uri="{FF2B5EF4-FFF2-40B4-BE49-F238E27FC236}">
                  <a16:creationId xmlns:a16="http://schemas.microsoft.com/office/drawing/2014/main" id="{54A02866-1136-4CD9-89CE-0DBB0DEB1F53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2177646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39" name="Line 99" hidden="1">
              <a:extLst>
                <a:ext uri="{FF2B5EF4-FFF2-40B4-BE49-F238E27FC236}">
                  <a16:creationId xmlns:a16="http://schemas.microsoft.com/office/drawing/2014/main" id="{60AE8B7B-6E03-4547-99E2-089A49385F85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2033630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40" name="Line 99" hidden="1">
              <a:extLst>
                <a:ext uri="{FF2B5EF4-FFF2-40B4-BE49-F238E27FC236}">
                  <a16:creationId xmlns:a16="http://schemas.microsoft.com/office/drawing/2014/main" id="{F3559C61-AA05-4FA0-AC90-73762882EE45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1889614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41" name="Line 99" hidden="1">
              <a:extLst>
                <a:ext uri="{FF2B5EF4-FFF2-40B4-BE49-F238E27FC236}">
                  <a16:creationId xmlns:a16="http://schemas.microsoft.com/office/drawing/2014/main" id="{3225E508-400B-46B0-8862-F7E14FCC9C73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1745598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42" name="Line 99" hidden="1">
              <a:extLst>
                <a:ext uri="{FF2B5EF4-FFF2-40B4-BE49-F238E27FC236}">
                  <a16:creationId xmlns:a16="http://schemas.microsoft.com/office/drawing/2014/main" id="{FF3F9090-000C-4FCC-976E-C1F9AEB06794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1601582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43" name="Line 99" hidden="1">
              <a:extLst>
                <a:ext uri="{FF2B5EF4-FFF2-40B4-BE49-F238E27FC236}">
                  <a16:creationId xmlns:a16="http://schemas.microsoft.com/office/drawing/2014/main" id="{64DC3640-164E-4670-A310-3875F0E2BC50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1457566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44" name="Line 99" hidden="1">
              <a:extLst>
                <a:ext uri="{FF2B5EF4-FFF2-40B4-BE49-F238E27FC236}">
                  <a16:creationId xmlns:a16="http://schemas.microsoft.com/office/drawing/2014/main" id="{449B229E-528C-4359-AFE9-0EDFFD43FDD0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1313550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45" name="Line 99" hidden="1">
              <a:extLst>
                <a:ext uri="{FF2B5EF4-FFF2-40B4-BE49-F238E27FC236}">
                  <a16:creationId xmlns:a16="http://schemas.microsoft.com/office/drawing/2014/main" id="{D5F0663E-9F69-4926-B039-761A6BA9851B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1169534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46" name="Line 99" hidden="1">
              <a:extLst>
                <a:ext uri="{FF2B5EF4-FFF2-40B4-BE49-F238E27FC236}">
                  <a16:creationId xmlns:a16="http://schemas.microsoft.com/office/drawing/2014/main" id="{3A811595-4092-49A2-8C08-AC93B58CBFA9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1025518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47" name="Line 99" hidden="1">
              <a:extLst>
                <a:ext uri="{FF2B5EF4-FFF2-40B4-BE49-F238E27FC236}">
                  <a16:creationId xmlns:a16="http://schemas.microsoft.com/office/drawing/2014/main" id="{8545C92C-9B6F-4D6D-96A3-A5D41E87EB45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881502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48" name="Line 99" hidden="1">
              <a:extLst>
                <a:ext uri="{FF2B5EF4-FFF2-40B4-BE49-F238E27FC236}">
                  <a16:creationId xmlns:a16="http://schemas.microsoft.com/office/drawing/2014/main" id="{65E8FA6F-D3CB-4404-8F37-9896AE5E45DE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737486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49" name="Line 99" hidden="1">
              <a:extLst>
                <a:ext uri="{FF2B5EF4-FFF2-40B4-BE49-F238E27FC236}">
                  <a16:creationId xmlns:a16="http://schemas.microsoft.com/office/drawing/2014/main" id="{FCB0E8E5-99E8-4431-AE29-8DA88E357E38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593470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50" name="Line 99" hidden="1">
              <a:extLst>
                <a:ext uri="{FF2B5EF4-FFF2-40B4-BE49-F238E27FC236}">
                  <a16:creationId xmlns:a16="http://schemas.microsoft.com/office/drawing/2014/main" id="{D49F2744-F650-4F8E-BA31-04EE21DEC1AC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3617806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51" name="Line 99" hidden="1">
              <a:extLst>
                <a:ext uri="{FF2B5EF4-FFF2-40B4-BE49-F238E27FC236}">
                  <a16:creationId xmlns:a16="http://schemas.microsoft.com/office/drawing/2014/main" id="{1CCB02FD-319A-4115-9D63-6E6777380F3F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3473790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52" name="Line 99" hidden="1">
              <a:extLst>
                <a:ext uri="{FF2B5EF4-FFF2-40B4-BE49-F238E27FC236}">
                  <a16:creationId xmlns:a16="http://schemas.microsoft.com/office/drawing/2014/main" id="{813A7769-8550-495E-BC9B-AAC2CA6F1702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3329774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53" name="Line 99" hidden="1">
              <a:extLst>
                <a:ext uri="{FF2B5EF4-FFF2-40B4-BE49-F238E27FC236}">
                  <a16:creationId xmlns:a16="http://schemas.microsoft.com/office/drawing/2014/main" id="{70DA47BA-0491-4A64-930E-A66E8AF651DC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4049854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54" name="Line 99" hidden="1">
              <a:extLst>
                <a:ext uri="{FF2B5EF4-FFF2-40B4-BE49-F238E27FC236}">
                  <a16:creationId xmlns:a16="http://schemas.microsoft.com/office/drawing/2014/main" id="{0BD94236-0697-4F76-8D87-FB37E0302986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3905838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55" name="Line 99" hidden="1">
              <a:extLst>
                <a:ext uri="{FF2B5EF4-FFF2-40B4-BE49-F238E27FC236}">
                  <a16:creationId xmlns:a16="http://schemas.microsoft.com/office/drawing/2014/main" id="{29F3F576-BB68-4855-9429-A235FC3162D9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3761822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56" name="Line 99" hidden="1">
              <a:extLst>
                <a:ext uri="{FF2B5EF4-FFF2-40B4-BE49-F238E27FC236}">
                  <a16:creationId xmlns:a16="http://schemas.microsoft.com/office/drawing/2014/main" id="{57C73F00-161B-4EDB-82C8-611ADE3C1100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4483236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57" name="Line 99" hidden="1">
              <a:extLst>
                <a:ext uri="{FF2B5EF4-FFF2-40B4-BE49-F238E27FC236}">
                  <a16:creationId xmlns:a16="http://schemas.microsoft.com/office/drawing/2014/main" id="{89712DA4-C941-4FF4-BAC4-D95D43248250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4339220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58" name="Line 99" hidden="1">
              <a:extLst>
                <a:ext uri="{FF2B5EF4-FFF2-40B4-BE49-F238E27FC236}">
                  <a16:creationId xmlns:a16="http://schemas.microsoft.com/office/drawing/2014/main" id="{DBB6260F-6637-470C-804A-54A48C5E3E5A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4193870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59" name="Line 99" hidden="1">
              <a:extLst>
                <a:ext uri="{FF2B5EF4-FFF2-40B4-BE49-F238E27FC236}">
                  <a16:creationId xmlns:a16="http://schemas.microsoft.com/office/drawing/2014/main" id="{8EA96A7A-A4F3-41A6-8717-9EC9BB2CB046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4627252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60" name="Line 99" hidden="1">
              <a:extLst>
                <a:ext uri="{FF2B5EF4-FFF2-40B4-BE49-F238E27FC236}">
                  <a16:creationId xmlns:a16="http://schemas.microsoft.com/office/drawing/2014/main" id="{D641A1F3-0636-4F17-B9C9-05A081CEC472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9234430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61" name="Line 99" hidden="1">
              <a:extLst>
                <a:ext uri="{FF2B5EF4-FFF2-40B4-BE49-F238E27FC236}">
                  <a16:creationId xmlns:a16="http://schemas.microsoft.com/office/drawing/2014/main" id="{B87D7789-8635-40D6-B98C-852516356289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7650254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62" name="Line 99" hidden="1">
              <a:extLst>
                <a:ext uri="{FF2B5EF4-FFF2-40B4-BE49-F238E27FC236}">
                  <a16:creationId xmlns:a16="http://schemas.microsoft.com/office/drawing/2014/main" id="{07C2C602-D7C5-4644-A2B1-F9A0B02903FD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7506238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63" name="Line 99" hidden="1">
              <a:extLst>
                <a:ext uri="{FF2B5EF4-FFF2-40B4-BE49-F238E27FC236}">
                  <a16:creationId xmlns:a16="http://schemas.microsoft.com/office/drawing/2014/main" id="{7FB1D61F-FCD0-4CCF-92F2-17B8985837FE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7362222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64" name="Line 99" hidden="1">
              <a:extLst>
                <a:ext uri="{FF2B5EF4-FFF2-40B4-BE49-F238E27FC236}">
                  <a16:creationId xmlns:a16="http://schemas.microsoft.com/office/drawing/2014/main" id="{BFE8E48E-D488-4DC4-8760-1F3771A2FC2F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7218206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65" name="Line 99" hidden="1">
              <a:extLst>
                <a:ext uri="{FF2B5EF4-FFF2-40B4-BE49-F238E27FC236}">
                  <a16:creationId xmlns:a16="http://schemas.microsoft.com/office/drawing/2014/main" id="{74400A30-40F0-4D88-B94A-EFD7B7585353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7074190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66" name="Line 99" hidden="1">
              <a:extLst>
                <a:ext uri="{FF2B5EF4-FFF2-40B4-BE49-F238E27FC236}">
                  <a16:creationId xmlns:a16="http://schemas.microsoft.com/office/drawing/2014/main" id="{904143F7-5E29-4905-BE16-842653EBA140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6930174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67" name="Line 99" hidden="1">
              <a:extLst>
                <a:ext uri="{FF2B5EF4-FFF2-40B4-BE49-F238E27FC236}">
                  <a16:creationId xmlns:a16="http://schemas.microsoft.com/office/drawing/2014/main" id="{935FA704-BE87-45C5-9FF8-B50F896BFDD8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6786158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68" name="Line 99" hidden="1">
              <a:extLst>
                <a:ext uri="{FF2B5EF4-FFF2-40B4-BE49-F238E27FC236}">
                  <a16:creationId xmlns:a16="http://schemas.microsoft.com/office/drawing/2014/main" id="{E4AEA79A-21CF-46FF-B12C-AB8B438E37C7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6642142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69" name="Line 99" hidden="1">
              <a:extLst>
                <a:ext uri="{FF2B5EF4-FFF2-40B4-BE49-F238E27FC236}">
                  <a16:creationId xmlns:a16="http://schemas.microsoft.com/office/drawing/2014/main" id="{C967E834-8A90-4264-A6F9-EE9AACA7B24A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6498126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70" name="Line 99" hidden="1">
              <a:extLst>
                <a:ext uri="{FF2B5EF4-FFF2-40B4-BE49-F238E27FC236}">
                  <a16:creationId xmlns:a16="http://schemas.microsoft.com/office/drawing/2014/main" id="{31705D9E-46B2-4449-87C3-0B1257A327C6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6354110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71" name="Line 99" hidden="1">
              <a:extLst>
                <a:ext uri="{FF2B5EF4-FFF2-40B4-BE49-F238E27FC236}">
                  <a16:creationId xmlns:a16="http://schemas.microsoft.com/office/drawing/2014/main" id="{8D6552BD-40BD-458D-9E5E-7859B4A709F5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6210094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72" name="Line 99" hidden="1">
              <a:extLst>
                <a:ext uri="{FF2B5EF4-FFF2-40B4-BE49-F238E27FC236}">
                  <a16:creationId xmlns:a16="http://schemas.microsoft.com/office/drawing/2014/main" id="{5D15859F-762D-4655-AFEB-B4715CDBF33E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6066078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73" name="Line 99" hidden="1">
              <a:extLst>
                <a:ext uri="{FF2B5EF4-FFF2-40B4-BE49-F238E27FC236}">
                  <a16:creationId xmlns:a16="http://schemas.microsoft.com/office/drawing/2014/main" id="{215021FB-CD0D-4E06-A4FF-F1EAB3320D32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5922062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74" name="Line 99" hidden="1">
              <a:extLst>
                <a:ext uri="{FF2B5EF4-FFF2-40B4-BE49-F238E27FC236}">
                  <a16:creationId xmlns:a16="http://schemas.microsoft.com/office/drawing/2014/main" id="{B1C2E7DD-3F4D-4A97-96D7-5772BA8E6456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5778046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75" name="Line 99" hidden="1">
              <a:extLst>
                <a:ext uri="{FF2B5EF4-FFF2-40B4-BE49-F238E27FC236}">
                  <a16:creationId xmlns:a16="http://schemas.microsoft.com/office/drawing/2014/main" id="{B2C8E592-26C8-4278-9C96-C21D7D7B52B6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5634030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76" name="Line 99" hidden="1">
              <a:extLst>
                <a:ext uri="{FF2B5EF4-FFF2-40B4-BE49-F238E27FC236}">
                  <a16:creationId xmlns:a16="http://schemas.microsoft.com/office/drawing/2014/main" id="{6B847053-35FF-4044-8F5D-7ED4CBE97DFC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5490014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77" name="Line 99" hidden="1">
              <a:extLst>
                <a:ext uri="{FF2B5EF4-FFF2-40B4-BE49-F238E27FC236}">
                  <a16:creationId xmlns:a16="http://schemas.microsoft.com/office/drawing/2014/main" id="{B67E879A-931F-4301-92A2-BC7DB5542FC2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5345998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78" name="Line 99" hidden="1">
              <a:extLst>
                <a:ext uri="{FF2B5EF4-FFF2-40B4-BE49-F238E27FC236}">
                  <a16:creationId xmlns:a16="http://schemas.microsoft.com/office/drawing/2014/main" id="{5666BC31-0C97-4AE9-83A9-FB8BE3928458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5201982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79" name="Line 99" hidden="1">
              <a:extLst>
                <a:ext uri="{FF2B5EF4-FFF2-40B4-BE49-F238E27FC236}">
                  <a16:creationId xmlns:a16="http://schemas.microsoft.com/office/drawing/2014/main" id="{1AE2A537-377D-42B3-ABD4-BE178912441A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5057966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80" name="Line 99" hidden="1">
              <a:extLst>
                <a:ext uri="{FF2B5EF4-FFF2-40B4-BE49-F238E27FC236}">
                  <a16:creationId xmlns:a16="http://schemas.microsoft.com/office/drawing/2014/main" id="{3C38EFB3-9EFD-4F55-874B-C9A6C7A17871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8082302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81" name="Line 99" hidden="1">
              <a:extLst>
                <a:ext uri="{FF2B5EF4-FFF2-40B4-BE49-F238E27FC236}">
                  <a16:creationId xmlns:a16="http://schemas.microsoft.com/office/drawing/2014/main" id="{664F1D04-C5A1-4A3A-B9C2-09F40C28C561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7938286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82" name="Line 99" hidden="1">
              <a:extLst>
                <a:ext uri="{FF2B5EF4-FFF2-40B4-BE49-F238E27FC236}">
                  <a16:creationId xmlns:a16="http://schemas.microsoft.com/office/drawing/2014/main" id="{DFD85050-2F9A-4457-BE00-623CAECEFB17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7794270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83" name="Line 99" hidden="1">
              <a:extLst>
                <a:ext uri="{FF2B5EF4-FFF2-40B4-BE49-F238E27FC236}">
                  <a16:creationId xmlns:a16="http://schemas.microsoft.com/office/drawing/2014/main" id="{4566A7B5-1E06-4D0B-9428-61F9FDB6C490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8514350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84" name="Line 99" hidden="1">
              <a:extLst>
                <a:ext uri="{FF2B5EF4-FFF2-40B4-BE49-F238E27FC236}">
                  <a16:creationId xmlns:a16="http://schemas.microsoft.com/office/drawing/2014/main" id="{E2BB9B63-DE43-49F6-93F9-3804B508ACF8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8370334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85" name="Line 99" hidden="1">
              <a:extLst>
                <a:ext uri="{FF2B5EF4-FFF2-40B4-BE49-F238E27FC236}">
                  <a16:creationId xmlns:a16="http://schemas.microsoft.com/office/drawing/2014/main" id="{56F978AB-A6D0-4AFE-BB67-C688A415D6EB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8226318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86" name="Line 99" hidden="1">
              <a:extLst>
                <a:ext uri="{FF2B5EF4-FFF2-40B4-BE49-F238E27FC236}">
                  <a16:creationId xmlns:a16="http://schemas.microsoft.com/office/drawing/2014/main" id="{E6C598E4-1EEF-4F17-AA88-3EE842E4699C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8946398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87" name="Line 99" hidden="1">
              <a:extLst>
                <a:ext uri="{FF2B5EF4-FFF2-40B4-BE49-F238E27FC236}">
                  <a16:creationId xmlns:a16="http://schemas.microsoft.com/office/drawing/2014/main" id="{BC34011C-2496-460D-A084-387BD1EC5E2C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8802382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88" name="Line 99" hidden="1">
              <a:extLst>
                <a:ext uri="{FF2B5EF4-FFF2-40B4-BE49-F238E27FC236}">
                  <a16:creationId xmlns:a16="http://schemas.microsoft.com/office/drawing/2014/main" id="{AF3D25E1-E192-435B-8669-665CC8F77E7F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8658366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89" name="Line 99" hidden="1">
              <a:extLst>
                <a:ext uri="{FF2B5EF4-FFF2-40B4-BE49-F238E27FC236}">
                  <a16:creationId xmlns:a16="http://schemas.microsoft.com/office/drawing/2014/main" id="{F18B076B-BB24-44D8-9641-1A2856DD441F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9090414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90" name="Line 99" hidden="1">
              <a:extLst>
                <a:ext uri="{FF2B5EF4-FFF2-40B4-BE49-F238E27FC236}">
                  <a16:creationId xmlns:a16="http://schemas.microsoft.com/office/drawing/2014/main" id="{8FAA9CCA-D2E1-4112-95A6-2787ED7BE0F0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 rot="5400000" flipH="1">
              <a:off x="4913950" y="-394361"/>
              <a:ext cx="0" cy="8928991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91" name="Line 99" hidden="1">
              <a:extLst>
                <a:ext uri="{FF2B5EF4-FFF2-40B4-BE49-F238E27FC236}">
                  <a16:creationId xmlns:a16="http://schemas.microsoft.com/office/drawing/2014/main" id="{768BE385-F433-4891-ABE6-5D191E89D51B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 rot="5400000" flipH="1">
              <a:off x="4913950" y="-250346"/>
              <a:ext cx="0" cy="8928991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92" name="Line 99" hidden="1">
              <a:extLst>
                <a:ext uri="{FF2B5EF4-FFF2-40B4-BE49-F238E27FC236}">
                  <a16:creationId xmlns:a16="http://schemas.microsoft.com/office/drawing/2014/main" id="{8DCE82C2-8A82-43F5-87DD-F6655573B60E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 rot="5400000" flipH="1">
              <a:off x="4913950" y="-106330"/>
              <a:ext cx="0" cy="8928991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93" name="Line 99" hidden="1">
              <a:extLst>
                <a:ext uri="{FF2B5EF4-FFF2-40B4-BE49-F238E27FC236}">
                  <a16:creationId xmlns:a16="http://schemas.microsoft.com/office/drawing/2014/main" id="{DB610FD5-D425-4450-AB61-5AEB9CC3C0BF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 rot="5400000" flipH="1">
              <a:off x="4913950" y="37686"/>
              <a:ext cx="0" cy="8928991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94" name="Line 99" hidden="1">
              <a:extLst>
                <a:ext uri="{FF2B5EF4-FFF2-40B4-BE49-F238E27FC236}">
                  <a16:creationId xmlns:a16="http://schemas.microsoft.com/office/drawing/2014/main" id="{756C718F-5A9F-421B-9637-C9075683A32D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 rot="5400000" flipH="1">
              <a:off x="4913950" y="181702"/>
              <a:ext cx="0" cy="8928991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95" name="Line 99" hidden="1">
              <a:extLst>
                <a:ext uri="{FF2B5EF4-FFF2-40B4-BE49-F238E27FC236}">
                  <a16:creationId xmlns:a16="http://schemas.microsoft.com/office/drawing/2014/main" id="{7966976A-053C-45B4-90C0-791FA7D2A126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 rot="5400000" flipH="1">
              <a:off x="4913950" y="325718"/>
              <a:ext cx="0" cy="8928991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96" name="Line 99" hidden="1">
              <a:extLst>
                <a:ext uri="{FF2B5EF4-FFF2-40B4-BE49-F238E27FC236}">
                  <a16:creationId xmlns:a16="http://schemas.microsoft.com/office/drawing/2014/main" id="{9C3645B6-2674-4E0F-A986-732CC1073165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 rot="5400000" flipH="1">
              <a:off x="4913950" y="469734"/>
              <a:ext cx="0" cy="8928991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97" name="Line 99" hidden="1">
              <a:extLst>
                <a:ext uri="{FF2B5EF4-FFF2-40B4-BE49-F238E27FC236}">
                  <a16:creationId xmlns:a16="http://schemas.microsoft.com/office/drawing/2014/main" id="{407BDBA8-3F27-4028-A58A-0A90CCD45B47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 rot="5400000" flipH="1">
              <a:off x="4913950" y="613750"/>
              <a:ext cx="0" cy="8928991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98" name="Line 99" hidden="1">
              <a:extLst>
                <a:ext uri="{FF2B5EF4-FFF2-40B4-BE49-F238E27FC236}">
                  <a16:creationId xmlns:a16="http://schemas.microsoft.com/office/drawing/2014/main" id="{C1892AD5-FABB-4EBA-A400-362A671F3B29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 rot="5400000" flipH="1">
              <a:off x="4913950" y="757766"/>
              <a:ext cx="0" cy="8928991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99" name="Line 99" hidden="1">
              <a:extLst>
                <a:ext uri="{FF2B5EF4-FFF2-40B4-BE49-F238E27FC236}">
                  <a16:creationId xmlns:a16="http://schemas.microsoft.com/office/drawing/2014/main" id="{262E6A81-8E7D-47E4-B328-6494B4846907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 rot="5400000" flipH="1">
              <a:off x="4913950" y="901783"/>
              <a:ext cx="0" cy="8928991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100" name="Line 99" hidden="1">
              <a:extLst>
                <a:ext uri="{FF2B5EF4-FFF2-40B4-BE49-F238E27FC236}">
                  <a16:creationId xmlns:a16="http://schemas.microsoft.com/office/drawing/2014/main" id="{0553E405-4B8E-4268-9197-185BE44ADA47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 rot="5400000" flipH="1">
              <a:off x="4913950" y="1045798"/>
              <a:ext cx="0" cy="8928991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101" name="Line 99" hidden="1">
              <a:extLst>
                <a:ext uri="{FF2B5EF4-FFF2-40B4-BE49-F238E27FC236}">
                  <a16:creationId xmlns:a16="http://schemas.microsoft.com/office/drawing/2014/main" id="{49F23066-598C-4434-BBD0-B3DBC9F4F16D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 rot="5400000" flipH="1">
              <a:off x="4913950" y="1189814"/>
              <a:ext cx="0" cy="8928991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102" name="Line 99" hidden="1">
              <a:extLst>
                <a:ext uri="{FF2B5EF4-FFF2-40B4-BE49-F238E27FC236}">
                  <a16:creationId xmlns:a16="http://schemas.microsoft.com/office/drawing/2014/main" id="{E36C2A5E-5CAB-4664-B0B3-D6A1FBC8BB0A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 rot="5400000" flipH="1">
              <a:off x="4913950" y="1333830"/>
              <a:ext cx="0" cy="8928991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103" name="Line 99" hidden="1">
              <a:extLst>
                <a:ext uri="{FF2B5EF4-FFF2-40B4-BE49-F238E27FC236}">
                  <a16:creationId xmlns:a16="http://schemas.microsoft.com/office/drawing/2014/main" id="{F03851F0-03C9-4A8C-9B79-7B37E6D7CB3F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 rot="5400000" flipH="1">
              <a:off x="4913950" y="1477846"/>
              <a:ext cx="0" cy="8928991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104" name="Line 99" hidden="1">
              <a:extLst>
                <a:ext uri="{FF2B5EF4-FFF2-40B4-BE49-F238E27FC236}">
                  <a16:creationId xmlns:a16="http://schemas.microsoft.com/office/drawing/2014/main" id="{37A8F46B-31EA-4341-886F-71792B1705B0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 rot="5400000" flipH="1">
              <a:off x="4913950" y="1621862"/>
              <a:ext cx="0" cy="8928991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105" name="Line 99" hidden="1">
              <a:extLst>
                <a:ext uri="{FF2B5EF4-FFF2-40B4-BE49-F238E27FC236}">
                  <a16:creationId xmlns:a16="http://schemas.microsoft.com/office/drawing/2014/main" id="{ADBBE513-E2AB-4713-BA55-84337C52C60E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 rot="5400000" flipH="1">
              <a:off x="4913950" y="1765878"/>
              <a:ext cx="0" cy="8928991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106" name="Line 99" hidden="1">
              <a:extLst>
                <a:ext uri="{FF2B5EF4-FFF2-40B4-BE49-F238E27FC236}">
                  <a16:creationId xmlns:a16="http://schemas.microsoft.com/office/drawing/2014/main" id="{AD08E179-A906-46A9-9E7D-2C719E870642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 rot="5400000" flipH="1">
              <a:off x="4913950" y="1909894"/>
              <a:ext cx="0" cy="8928991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107" name="Line 99" hidden="1">
              <a:extLst>
                <a:ext uri="{FF2B5EF4-FFF2-40B4-BE49-F238E27FC236}">
                  <a16:creationId xmlns:a16="http://schemas.microsoft.com/office/drawing/2014/main" id="{ED51AA5E-0E5C-4D64-85B3-ED8532C115A6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 rot="5400000" flipH="1">
              <a:off x="4913950" y="2053910"/>
              <a:ext cx="0" cy="8928991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108" name="Line 99" hidden="1">
              <a:extLst>
                <a:ext uri="{FF2B5EF4-FFF2-40B4-BE49-F238E27FC236}">
                  <a16:creationId xmlns:a16="http://schemas.microsoft.com/office/drawing/2014/main" id="{A9260855-2CC2-40B9-91EC-3E4F26B49589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 rot="5400000" flipH="1">
              <a:off x="4913950" y="-682394"/>
              <a:ext cx="0" cy="8928991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109" name="Line 99" hidden="1">
              <a:extLst>
                <a:ext uri="{FF2B5EF4-FFF2-40B4-BE49-F238E27FC236}">
                  <a16:creationId xmlns:a16="http://schemas.microsoft.com/office/drawing/2014/main" id="{A765A7AC-16F5-45A7-8D03-07C5B59EE26E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 rot="5400000" flipH="1">
              <a:off x="4913950" y="-826410"/>
              <a:ext cx="0" cy="8928991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110" name="Line 99" hidden="1">
              <a:extLst>
                <a:ext uri="{FF2B5EF4-FFF2-40B4-BE49-F238E27FC236}">
                  <a16:creationId xmlns:a16="http://schemas.microsoft.com/office/drawing/2014/main" id="{FCF28C6B-4158-4091-B3CC-D1479665406B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 rot="5400000" flipH="1">
              <a:off x="4913950" y="-970425"/>
              <a:ext cx="0" cy="8928991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111" name="Line 99" hidden="1">
              <a:extLst>
                <a:ext uri="{FF2B5EF4-FFF2-40B4-BE49-F238E27FC236}">
                  <a16:creationId xmlns:a16="http://schemas.microsoft.com/office/drawing/2014/main" id="{731D2F1F-18FB-4385-80BD-8E3A27C5E6F9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 rot="5400000" flipH="1">
              <a:off x="4913950" y="-1114441"/>
              <a:ext cx="0" cy="8928991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112" name="Line 99" hidden="1">
              <a:extLst>
                <a:ext uri="{FF2B5EF4-FFF2-40B4-BE49-F238E27FC236}">
                  <a16:creationId xmlns:a16="http://schemas.microsoft.com/office/drawing/2014/main" id="{9D641D3C-3FCB-4DAE-B297-DF4394D6D943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 rot="5400000" flipH="1">
              <a:off x="4913950" y="-1258457"/>
              <a:ext cx="0" cy="8928991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113" name="Line 99" hidden="1">
              <a:extLst>
                <a:ext uri="{FF2B5EF4-FFF2-40B4-BE49-F238E27FC236}">
                  <a16:creationId xmlns:a16="http://schemas.microsoft.com/office/drawing/2014/main" id="{270BF87E-145B-45B9-828D-4E9F66DE2844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 rot="5400000" flipH="1">
              <a:off x="4913950" y="-1402473"/>
              <a:ext cx="0" cy="8928991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114" name="Line 99" hidden="1">
              <a:extLst>
                <a:ext uri="{FF2B5EF4-FFF2-40B4-BE49-F238E27FC236}">
                  <a16:creationId xmlns:a16="http://schemas.microsoft.com/office/drawing/2014/main" id="{E44689FA-0092-4B67-8E85-DF0C2D9A33A6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 rot="5400000" flipH="1">
              <a:off x="4913950" y="-1546489"/>
              <a:ext cx="0" cy="8928991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115" name="Line 99" hidden="1">
              <a:extLst>
                <a:ext uri="{FF2B5EF4-FFF2-40B4-BE49-F238E27FC236}">
                  <a16:creationId xmlns:a16="http://schemas.microsoft.com/office/drawing/2014/main" id="{17E88AF2-8D3A-4FCF-9FC3-903E6127D9AD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 rot="5400000" flipH="1">
              <a:off x="4913950" y="-1690505"/>
              <a:ext cx="0" cy="8928991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116" name="Line 99" hidden="1">
              <a:extLst>
                <a:ext uri="{FF2B5EF4-FFF2-40B4-BE49-F238E27FC236}">
                  <a16:creationId xmlns:a16="http://schemas.microsoft.com/office/drawing/2014/main" id="{4C30A8DF-4E9D-4438-B387-65AA1AEF2EDE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 rot="5400000" flipH="1">
              <a:off x="4913950" y="-1834521"/>
              <a:ext cx="0" cy="8928991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117" name="Line 99" hidden="1">
              <a:extLst>
                <a:ext uri="{FF2B5EF4-FFF2-40B4-BE49-F238E27FC236}">
                  <a16:creationId xmlns:a16="http://schemas.microsoft.com/office/drawing/2014/main" id="{BF69E19F-472D-4532-8F54-323E36F502B7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 rot="5400000" flipH="1">
              <a:off x="4913950" y="-1978537"/>
              <a:ext cx="0" cy="8928991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118" name="Line 99" hidden="1">
              <a:extLst>
                <a:ext uri="{FF2B5EF4-FFF2-40B4-BE49-F238E27FC236}">
                  <a16:creationId xmlns:a16="http://schemas.microsoft.com/office/drawing/2014/main" id="{890E2768-E0B9-47D1-84A2-5DE2D7D47542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 rot="5400000" flipH="1">
              <a:off x="4913951" y="-2122554"/>
              <a:ext cx="0" cy="8928993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119" name="Line 99" hidden="1">
              <a:extLst>
                <a:ext uri="{FF2B5EF4-FFF2-40B4-BE49-F238E27FC236}">
                  <a16:creationId xmlns:a16="http://schemas.microsoft.com/office/drawing/2014/main" id="{554366E1-FC1D-4962-A1C8-2256B069E9F4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 rot="5400000" flipH="1">
              <a:off x="4913951" y="-2266570"/>
              <a:ext cx="0" cy="8928993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120" name="Line 99" hidden="1">
              <a:extLst>
                <a:ext uri="{FF2B5EF4-FFF2-40B4-BE49-F238E27FC236}">
                  <a16:creationId xmlns:a16="http://schemas.microsoft.com/office/drawing/2014/main" id="{12D9372B-C24B-42AC-97B7-2F9EC7D4FF04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 rot="5400000" flipH="1">
              <a:off x="4913951" y="-2410587"/>
              <a:ext cx="0" cy="8928993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121" name="Line 99" hidden="1">
              <a:extLst>
                <a:ext uri="{FF2B5EF4-FFF2-40B4-BE49-F238E27FC236}">
                  <a16:creationId xmlns:a16="http://schemas.microsoft.com/office/drawing/2014/main" id="{7952D047-CE25-420C-93DF-F5438B6050B1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 rot="5400000" flipH="1">
              <a:off x="4913951" y="-2554603"/>
              <a:ext cx="0" cy="8928993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122" name="Line 99" hidden="1">
              <a:extLst>
                <a:ext uri="{FF2B5EF4-FFF2-40B4-BE49-F238E27FC236}">
                  <a16:creationId xmlns:a16="http://schemas.microsoft.com/office/drawing/2014/main" id="{EF383EFB-2974-49FB-A6FD-A9730EE77232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 rot="5400000" flipH="1">
              <a:off x="4913951" y="-2698619"/>
              <a:ext cx="0" cy="8928993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123" name="Line 99" hidden="1">
              <a:extLst>
                <a:ext uri="{FF2B5EF4-FFF2-40B4-BE49-F238E27FC236}">
                  <a16:creationId xmlns:a16="http://schemas.microsoft.com/office/drawing/2014/main" id="{8F9331C3-7583-44D8-B4A7-8B78CEA1709D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 rot="5400000" flipH="1">
              <a:off x="4913951" y="-2842635"/>
              <a:ext cx="0" cy="8928993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124" name="Line 99" hidden="1">
              <a:extLst>
                <a:ext uri="{FF2B5EF4-FFF2-40B4-BE49-F238E27FC236}">
                  <a16:creationId xmlns:a16="http://schemas.microsoft.com/office/drawing/2014/main" id="{2410F5A0-973D-4B87-91F2-88A5EF9A9B7F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 rot="5400000" flipH="1">
              <a:off x="4913951" y="-2986651"/>
              <a:ext cx="0" cy="8928993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125" name="Line 99" hidden="1">
              <a:extLst>
                <a:ext uri="{FF2B5EF4-FFF2-40B4-BE49-F238E27FC236}">
                  <a16:creationId xmlns:a16="http://schemas.microsoft.com/office/drawing/2014/main" id="{581372E1-A23F-4554-A082-1495C0B6C0B6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 rot="5400000" flipH="1">
              <a:off x="4913951" y="-3130667"/>
              <a:ext cx="0" cy="8928993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126" name="Line 99" hidden="1">
              <a:extLst>
                <a:ext uri="{FF2B5EF4-FFF2-40B4-BE49-F238E27FC236}">
                  <a16:creationId xmlns:a16="http://schemas.microsoft.com/office/drawing/2014/main" id="{71BD308D-6528-43F1-A042-156B8501A170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4913950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127" name="正方形/長方形 336" hidden="1">
              <a:extLst>
                <a:ext uri="{FF2B5EF4-FFF2-40B4-BE49-F238E27FC236}">
                  <a16:creationId xmlns:a16="http://schemas.microsoft.com/office/drawing/2014/main" id="{7CCF21E2-B9D3-46BE-8C1F-586B8C6986ED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449454" y="1189814"/>
              <a:ext cx="8928993" cy="5472608"/>
            </a:xfrm>
            <a:prstGeom prst="rect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defTabSz="987425"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1pPr>
              <a:lvl2pPr marL="742950" indent="-285750" defTabSz="987425"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2pPr>
              <a:lvl3pPr marL="1143000" indent="-228600" defTabSz="987425"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3pPr>
              <a:lvl4pPr marL="1600200" indent="-228600" defTabSz="987425"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4pPr>
              <a:lvl5pPr marL="2057400" indent="-228600" defTabSz="987425"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5pPr>
              <a:lvl6pPr marL="2514600" indent="-228600" defTabSz="987425" fontAlgn="base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6pPr>
              <a:lvl7pPr marL="2971800" indent="-228600" defTabSz="987425" fontAlgn="base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7pPr>
              <a:lvl8pPr marL="3429000" indent="-228600" defTabSz="987425" fontAlgn="base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8pPr>
              <a:lvl9pPr marL="3886200" indent="-228600" defTabSz="987425" fontAlgn="base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9pPr>
            </a:lstStyle>
            <a:p>
              <a:pPr eaLnBrk="1" hangingPunct="1">
                <a:defRPr/>
              </a:pPr>
              <a:endParaRPr lang="ja-JP" altLang="en-US" sz="1625"/>
            </a:p>
          </p:txBody>
        </p:sp>
        <p:sp>
          <p:nvSpPr>
            <p:cNvPr id="1128" name="Line 99" hidden="1">
              <a:extLst>
                <a:ext uri="{FF2B5EF4-FFF2-40B4-BE49-F238E27FC236}">
                  <a16:creationId xmlns:a16="http://schemas.microsoft.com/office/drawing/2014/main" id="{28885AF0-5B76-4581-A0A0-63936CF4F32C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 rot="5400000" flipH="1">
              <a:off x="4913950" y="-538377"/>
              <a:ext cx="0" cy="8928991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</p:grpSp>
      <p:sp>
        <p:nvSpPr>
          <p:cNvPr id="341" name="スライド番号プレースホルダ 5">
            <a:extLst>
              <a:ext uri="{FF2B5EF4-FFF2-40B4-BE49-F238E27FC236}">
                <a16:creationId xmlns:a16="http://schemas.microsoft.com/office/drawing/2014/main" id="{A30B7DA4-2356-4AF0-80C6-0CF3500E965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52138" y="6498038"/>
            <a:ext cx="268781" cy="195819"/>
          </a:xfrm>
          <a:prstGeom prst="rect">
            <a:avLst/>
          </a:prstGeom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noAutofit/>
          </a:bodyPr>
          <a:lstStyle>
            <a:lvl1pPr algn="r" eaLnBrk="1" hangingPunct="1">
              <a:defRPr sz="855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E9E8AFEA-6FF9-49B3-B87F-C53E02CF63CD}" type="slidenum">
              <a:rPr lang="ja-JP" altLang="en-US"/>
              <a:pPr/>
              <a:t>‹#›</a:t>
            </a:fld>
            <a:endParaRPr lang="ja-JP" altLang="en-US"/>
          </a:p>
        </p:txBody>
      </p:sp>
      <p:sp>
        <p:nvSpPr>
          <p:cNvPr id="1029" name="タイトル プレースホルダ 1">
            <a:extLst>
              <a:ext uri="{FF2B5EF4-FFF2-40B4-BE49-F238E27FC236}">
                <a16:creationId xmlns:a16="http://schemas.microsoft.com/office/drawing/2014/main" id="{134758EF-8A84-4C33-9965-5545723C5007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507699" y="424756"/>
            <a:ext cx="8127246" cy="3916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5915239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6" r:id="rId1"/>
    <p:sldLayoutId id="2147483787" r:id="rId2"/>
  </p:sldLayoutIdLst>
  <p:hf hdr="0" ftr="0" dt="0"/>
  <p:txStyles>
    <p:titleStyle>
      <a:lvl1pPr algn="l" defTabSz="891859" rtl="0" eaLnBrk="0" fontAlgn="base" hangingPunct="0">
        <a:spcBef>
          <a:spcPct val="0"/>
        </a:spcBef>
        <a:spcAft>
          <a:spcPct val="0"/>
        </a:spcAft>
        <a:defRPr kumimoji="1" sz="2052" b="1" kern="1200">
          <a:solidFill>
            <a:srgbClr val="000000"/>
          </a:solidFill>
          <a:latin typeface="ＭＳ Ｐゴシック" panose="020B0600070205080204" pitchFamily="50" charset="-128"/>
          <a:ea typeface="ＭＳ Ｐゴシック" panose="020B0600070205080204" pitchFamily="50" charset="-128"/>
          <a:cs typeface="ＭＳ Ｐゴシック" panose="020B0600070205080204" pitchFamily="50" charset="-128"/>
        </a:defRPr>
      </a:lvl1pPr>
      <a:lvl2pPr algn="l" defTabSz="891859" rtl="0" eaLnBrk="0" fontAlgn="base" hangingPunct="0">
        <a:spcBef>
          <a:spcPct val="0"/>
        </a:spcBef>
        <a:spcAft>
          <a:spcPct val="0"/>
        </a:spcAft>
        <a:defRPr kumimoji="1" sz="2052" b="1">
          <a:solidFill>
            <a:srgbClr val="000000"/>
          </a:solidFill>
          <a:latin typeface="ＭＳ Ｐゴシック" pitchFamily="50" charset="-128"/>
          <a:ea typeface="ＭＳ Ｐゴシック" pitchFamily="50" charset="-128"/>
        </a:defRPr>
      </a:lvl2pPr>
      <a:lvl3pPr algn="l" defTabSz="891859" rtl="0" eaLnBrk="0" fontAlgn="base" hangingPunct="0">
        <a:spcBef>
          <a:spcPct val="0"/>
        </a:spcBef>
        <a:spcAft>
          <a:spcPct val="0"/>
        </a:spcAft>
        <a:defRPr kumimoji="1" sz="2052" b="1">
          <a:solidFill>
            <a:srgbClr val="000000"/>
          </a:solidFill>
          <a:latin typeface="ＭＳ Ｐゴシック" pitchFamily="50" charset="-128"/>
          <a:ea typeface="ＭＳ Ｐゴシック" pitchFamily="50" charset="-128"/>
        </a:defRPr>
      </a:lvl3pPr>
      <a:lvl4pPr algn="l" defTabSz="891859" rtl="0" eaLnBrk="0" fontAlgn="base" hangingPunct="0">
        <a:spcBef>
          <a:spcPct val="0"/>
        </a:spcBef>
        <a:spcAft>
          <a:spcPct val="0"/>
        </a:spcAft>
        <a:defRPr kumimoji="1" sz="2052" b="1">
          <a:solidFill>
            <a:srgbClr val="000000"/>
          </a:solidFill>
          <a:latin typeface="ＭＳ Ｐゴシック" pitchFamily="50" charset="-128"/>
          <a:ea typeface="ＭＳ Ｐゴシック" pitchFamily="50" charset="-128"/>
        </a:defRPr>
      </a:lvl4pPr>
      <a:lvl5pPr algn="l" defTabSz="891859" rtl="0" eaLnBrk="0" fontAlgn="base" hangingPunct="0">
        <a:spcBef>
          <a:spcPct val="0"/>
        </a:spcBef>
        <a:spcAft>
          <a:spcPct val="0"/>
        </a:spcAft>
        <a:defRPr kumimoji="1" sz="2052" b="1">
          <a:solidFill>
            <a:srgbClr val="000000"/>
          </a:solidFill>
          <a:latin typeface="ＭＳ Ｐゴシック" pitchFamily="50" charset="-128"/>
          <a:ea typeface="ＭＳ Ｐゴシック" pitchFamily="50" charset="-128"/>
        </a:defRPr>
      </a:lvl5pPr>
      <a:lvl6pPr marL="390952" algn="l" defTabSz="891859" rtl="0" fontAlgn="base">
        <a:spcBef>
          <a:spcPct val="0"/>
        </a:spcBef>
        <a:spcAft>
          <a:spcPct val="0"/>
        </a:spcAft>
        <a:defRPr kumimoji="1" sz="2052" b="1">
          <a:solidFill>
            <a:srgbClr val="000000"/>
          </a:solidFill>
          <a:latin typeface="ＭＳ Ｐゴシック" pitchFamily="50" charset="-128"/>
          <a:ea typeface="ＭＳ Ｐゴシック" pitchFamily="50" charset="-128"/>
        </a:defRPr>
      </a:lvl6pPr>
      <a:lvl7pPr marL="781903" algn="l" defTabSz="891859" rtl="0" fontAlgn="base">
        <a:spcBef>
          <a:spcPct val="0"/>
        </a:spcBef>
        <a:spcAft>
          <a:spcPct val="0"/>
        </a:spcAft>
        <a:defRPr kumimoji="1" sz="2052" b="1">
          <a:solidFill>
            <a:srgbClr val="000000"/>
          </a:solidFill>
          <a:latin typeface="ＭＳ Ｐゴシック" pitchFamily="50" charset="-128"/>
          <a:ea typeface="ＭＳ Ｐゴシック" pitchFamily="50" charset="-128"/>
        </a:defRPr>
      </a:lvl7pPr>
      <a:lvl8pPr marL="1172855" algn="l" defTabSz="891859" rtl="0" fontAlgn="base">
        <a:spcBef>
          <a:spcPct val="0"/>
        </a:spcBef>
        <a:spcAft>
          <a:spcPct val="0"/>
        </a:spcAft>
        <a:defRPr kumimoji="1" sz="2052" b="1">
          <a:solidFill>
            <a:srgbClr val="000000"/>
          </a:solidFill>
          <a:latin typeface="ＭＳ Ｐゴシック" pitchFamily="50" charset="-128"/>
          <a:ea typeface="ＭＳ Ｐゴシック" pitchFamily="50" charset="-128"/>
        </a:defRPr>
      </a:lvl8pPr>
      <a:lvl9pPr marL="1563807" algn="l" defTabSz="891859" rtl="0" fontAlgn="base">
        <a:spcBef>
          <a:spcPct val="0"/>
        </a:spcBef>
        <a:spcAft>
          <a:spcPct val="0"/>
        </a:spcAft>
        <a:defRPr kumimoji="1" sz="2052" b="1">
          <a:solidFill>
            <a:srgbClr val="000000"/>
          </a:solidFill>
          <a:latin typeface="ＭＳ Ｐゴシック" pitchFamily="50" charset="-128"/>
          <a:ea typeface="ＭＳ Ｐゴシック" pitchFamily="50" charset="-128"/>
        </a:defRPr>
      </a:lvl9pPr>
    </p:titleStyle>
    <p:bodyStyle>
      <a:lvl1pPr algn="l" defTabSz="891859" rtl="0" eaLnBrk="0" fontAlgn="base" hangingPunct="0">
        <a:spcBef>
          <a:spcPct val="20000"/>
        </a:spcBef>
        <a:spcAft>
          <a:spcPct val="0"/>
        </a:spcAft>
        <a:defRPr kumimoji="1" lang="ja-JP" altLang="en-US" sz="1796" b="1" kern="1200">
          <a:solidFill>
            <a:srgbClr val="000000"/>
          </a:solidFill>
          <a:latin typeface="+mn-ea"/>
          <a:ea typeface="+mn-ea"/>
          <a:cs typeface="+mn-cs"/>
        </a:defRPr>
      </a:lvl1pPr>
      <a:lvl2pPr algn="l" defTabSz="891859" rtl="0" eaLnBrk="0" fontAlgn="base" hangingPunct="0">
        <a:spcBef>
          <a:spcPct val="20000"/>
        </a:spcBef>
        <a:spcAft>
          <a:spcPct val="0"/>
        </a:spcAft>
        <a:defRPr kumimoji="1" lang="ja-JP" altLang="en-US" sz="1625" kern="1200">
          <a:solidFill>
            <a:srgbClr val="000000"/>
          </a:solidFill>
          <a:latin typeface="+mn-ea"/>
          <a:ea typeface="+mn-ea"/>
          <a:cs typeface="+mn-cs"/>
        </a:defRPr>
      </a:lvl2pPr>
      <a:lvl3pPr marL="241630" algn="l" defTabSz="891859" rtl="0" eaLnBrk="0" fontAlgn="base" hangingPunct="0">
        <a:spcBef>
          <a:spcPct val="20000"/>
        </a:spcBef>
        <a:spcAft>
          <a:spcPct val="0"/>
        </a:spcAft>
        <a:defRPr kumimoji="1" lang="ja-JP" altLang="en-US" sz="1454" kern="1200">
          <a:solidFill>
            <a:srgbClr val="000000"/>
          </a:solidFill>
          <a:latin typeface="+mn-ea"/>
          <a:ea typeface="+mn-ea"/>
          <a:cs typeface="+mn-cs"/>
        </a:defRPr>
      </a:lvl3pPr>
      <a:lvl4pPr marL="403169" algn="l" defTabSz="891859" rtl="0" eaLnBrk="0" fontAlgn="base" hangingPunct="0">
        <a:spcBef>
          <a:spcPct val="20000"/>
        </a:spcBef>
        <a:spcAft>
          <a:spcPct val="0"/>
        </a:spcAft>
        <a:defRPr kumimoji="1" lang="ja-JP" altLang="en-US" sz="1283" kern="1200">
          <a:solidFill>
            <a:srgbClr val="000000"/>
          </a:solidFill>
          <a:latin typeface="+mn-ea"/>
          <a:ea typeface="+mn-ea"/>
          <a:cs typeface="+mn-cs"/>
        </a:defRPr>
      </a:lvl4pPr>
      <a:lvl5pPr marL="564708" algn="l" defTabSz="891859" rtl="0" eaLnBrk="0" fontAlgn="base" hangingPunct="0">
        <a:spcBef>
          <a:spcPct val="20000"/>
        </a:spcBef>
        <a:spcAft>
          <a:spcPct val="0"/>
        </a:spcAft>
        <a:defRPr kumimoji="1" lang="ja-JP" altLang="en-US" sz="1283" kern="1200">
          <a:solidFill>
            <a:srgbClr val="000000"/>
          </a:solidFill>
          <a:latin typeface="+mn-ea"/>
          <a:ea typeface="+mn-ea"/>
          <a:cs typeface="+mn-cs"/>
        </a:defRPr>
      </a:lvl5pPr>
      <a:lvl6pPr marL="2452770" indent="-222978" algn="l" defTabSz="891916" rtl="0" eaLnBrk="1" latinLnBrk="0" hangingPunct="1">
        <a:spcBef>
          <a:spcPct val="20000"/>
        </a:spcBef>
        <a:buFont typeface="Arial" pitchFamily="34" charset="0"/>
        <a:buChar char="•"/>
        <a:defRPr kumimoji="1" sz="1967" kern="1200">
          <a:solidFill>
            <a:schemeClr val="tx1"/>
          </a:solidFill>
          <a:latin typeface="+mn-lt"/>
          <a:ea typeface="+mn-ea"/>
          <a:cs typeface="+mn-cs"/>
        </a:defRPr>
      </a:lvl6pPr>
      <a:lvl7pPr marL="2898727" indent="-222978" algn="l" defTabSz="891916" rtl="0" eaLnBrk="1" latinLnBrk="0" hangingPunct="1">
        <a:spcBef>
          <a:spcPct val="20000"/>
        </a:spcBef>
        <a:buFont typeface="Arial" pitchFamily="34" charset="0"/>
        <a:buChar char="•"/>
        <a:defRPr kumimoji="1" sz="1967" kern="1200">
          <a:solidFill>
            <a:schemeClr val="tx1"/>
          </a:solidFill>
          <a:latin typeface="+mn-lt"/>
          <a:ea typeface="+mn-ea"/>
          <a:cs typeface="+mn-cs"/>
        </a:defRPr>
      </a:lvl7pPr>
      <a:lvl8pPr marL="3344685" indent="-222978" algn="l" defTabSz="891916" rtl="0" eaLnBrk="1" latinLnBrk="0" hangingPunct="1">
        <a:spcBef>
          <a:spcPct val="20000"/>
        </a:spcBef>
        <a:buFont typeface="Arial" pitchFamily="34" charset="0"/>
        <a:buChar char="•"/>
        <a:defRPr kumimoji="1" sz="1967" kern="1200">
          <a:solidFill>
            <a:schemeClr val="tx1"/>
          </a:solidFill>
          <a:latin typeface="+mn-lt"/>
          <a:ea typeface="+mn-ea"/>
          <a:cs typeface="+mn-cs"/>
        </a:defRPr>
      </a:lvl8pPr>
      <a:lvl9pPr marL="3790643" indent="-222978" algn="l" defTabSz="891916" rtl="0" eaLnBrk="1" latinLnBrk="0" hangingPunct="1">
        <a:spcBef>
          <a:spcPct val="20000"/>
        </a:spcBef>
        <a:buFont typeface="Arial" pitchFamily="34" charset="0"/>
        <a:buChar char="•"/>
        <a:defRPr kumimoji="1" sz="19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891916" rtl="0" eaLnBrk="1" latinLnBrk="0" hangingPunct="1">
        <a:defRPr kumimoji="1" sz="1710" kern="1200">
          <a:solidFill>
            <a:schemeClr val="tx1"/>
          </a:solidFill>
          <a:latin typeface="+mn-lt"/>
          <a:ea typeface="+mn-ea"/>
          <a:cs typeface="+mn-cs"/>
        </a:defRPr>
      </a:lvl1pPr>
      <a:lvl2pPr marL="445958" algn="l" defTabSz="891916" rtl="0" eaLnBrk="1" latinLnBrk="0" hangingPunct="1">
        <a:defRPr kumimoji="1" sz="1710" kern="1200">
          <a:solidFill>
            <a:schemeClr val="tx1"/>
          </a:solidFill>
          <a:latin typeface="+mn-lt"/>
          <a:ea typeface="+mn-ea"/>
          <a:cs typeface="+mn-cs"/>
        </a:defRPr>
      </a:lvl2pPr>
      <a:lvl3pPr marL="891916" algn="l" defTabSz="891916" rtl="0" eaLnBrk="1" latinLnBrk="0" hangingPunct="1">
        <a:defRPr kumimoji="1" sz="1710" kern="1200">
          <a:solidFill>
            <a:schemeClr val="tx1"/>
          </a:solidFill>
          <a:latin typeface="+mn-lt"/>
          <a:ea typeface="+mn-ea"/>
          <a:cs typeface="+mn-cs"/>
        </a:defRPr>
      </a:lvl3pPr>
      <a:lvl4pPr marL="1337874" algn="l" defTabSz="891916" rtl="0" eaLnBrk="1" latinLnBrk="0" hangingPunct="1">
        <a:defRPr kumimoji="1" sz="1710" kern="1200">
          <a:solidFill>
            <a:schemeClr val="tx1"/>
          </a:solidFill>
          <a:latin typeface="+mn-lt"/>
          <a:ea typeface="+mn-ea"/>
          <a:cs typeface="+mn-cs"/>
        </a:defRPr>
      </a:lvl4pPr>
      <a:lvl5pPr marL="1783832" algn="l" defTabSz="891916" rtl="0" eaLnBrk="1" latinLnBrk="0" hangingPunct="1">
        <a:defRPr kumimoji="1" sz="1710" kern="1200">
          <a:solidFill>
            <a:schemeClr val="tx1"/>
          </a:solidFill>
          <a:latin typeface="+mn-lt"/>
          <a:ea typeface="+mn-ea"/>
          <a:cs typeface="+mn-cs"/>
        </a:defRPr>
      </a:lvl5pPr>
      <a:lvl6pPr marL="2229790" algn="l" defTabSz="891916" rtl="0" eaLnBrk="1" latinLnBrk="0" hangingPunct="1">
        <a:defRPr kumimoji="1" sz="1710" kern="1200">
          <a:solidFill>
            <a:schemeClr val="tx1"/>
          </a:solidFill>
          <a:latin typeface="+mn-lt"/>
          <a:ea typeface="+mn-ea"/>
          <a:cs typeface="+mn-cs"/>
        </a:defRPr>
      </a:lvl6pPr>
      <a:lvl7pPr marL="2675748" algn="l" defTabSz="891916" rtl="0" eaLnBrk="1" latinLnBrk="0" hangingPunct="1">
        <a:defRPr kumimoji="1" sz="1710" kern="1200">
          <a:solidFill>
            <a:schemeClr val="tx1"/>
          </a:solidFill>
          <a:latin typeface="+mn-lt"/>
          <a:ea typeface="+mn-ea"/>
          <a:cs typeface="+mn-cs"/>
        </a:defRPr>
      </a:lvl7pPr>
      <a:lvl8pPr marL="3121706" algn="l" defTabSz="891916" rtl="0" eaLnBrk="1" latinLnBrk="0" hangingPunct="1">
        <a:defRPr kumimoji="1" sz="1710" kern="1200">
          <a:solidFill>
            <a:schemeClr val="tx1"/>
          </a:solidFill>
          <a:latin typeface="+mn-lt"/>
          <a:ea typeface="+mn-ea"/>
          <a:cs typeface="+mn-cs"/>
        </a:defRPr>
      </a:lvl8pPr>
      <a:lvl9pPr marL="3567664" algn="l" defTabSz="891916" rtl="0" eaLnBrk="1" latinLnBrk="0" hangingPunct="1">
        <a:defRPr kumimoji="1" sz="171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図 109">
            <a:extLst>
              <a:ext uri="{FF2B5EF4-FFF2-40B4-BE49-F238E27FC236}">
                <a16:creationId xmlns:a16="http://schemas.microsoft.com/office/drawing/2014/main" id="{75BFE2B2-4E91-41A8-956D-D3D863BB7E35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4810" b="37180"/>
          <a:stretch>
            <a:fillRect/>
          </a:stretch>
        </p:blipFill>
        <p:spPr bwMode="auto">
          <a:xfrm>
            <a:off x="1358" y="725684"/>
            <a:ext cx="9142642" cy="3426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027" name="Codos_Grid_201008" hidden="1">
            <a:extLst>
              <a:ext uri="{FF2B5EF4-FFF2-40B4-BE49-F238E27FC236}">
                <a16:creationId xmlns:a16="http://schemas.microsoft.com/office/drawing/2014/main" id="{BFAB5119-0127-49EC-A57A-4DB175292C81}"/>
              </a:ext>
            </a:extLst>
          </p:cNvPr>
          <p:cNvGrpSpPr>
            <a:grpSpLocks/>
          </p:cNvGrpSpPr>
          <p:nvPr/>
        </p:nvGrpSpPr>
        <p:grpSpPr bwMode="auto">
          <a:xfrm>
            <a:off x="754760" y="1125962"/>
            <a:ext cx="7634480" cy="4964598"/>
            <a:chOff x="449454" y="1189814"/>
            <a:chExt cx="8928993" cy="5472608"/>
          </a:xfrm>
        </p:grpSpPr>
        <p:sp>
          <p:nvSpPr>
            <p:cNvPr id="1030" name="Line 99" hidden="1">
              <a:extLst>
                <a:ext uri="{FF2B5EF4-FFF2-40B4-BE49-F238E27FC236}">
                  <a16:creationId xmlns:a16="http://schemas.microsoft.com/office/drawing/2014/main" id="{5DE87749-ED62-404E-BA03-86D45CF25A43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4771268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31" name="Line 99" hidden="1">
              <a:extLst>
                <a:ext uri="{FF2B5EF4-FFF2-40B4-BE49-F238E27FC236}">
                  <a16:creationId xmlns:a16="http://schemas.microsoft.com/office/drawing/2014/main" id="{EA579A29-8AF1-4763-8E01-9DD904AA7EE2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3185758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32" name="Line 99" hidden="1">
              <a:extLst>
                <a:ext uri="{FF2B5EF4-FFF2-40B4-BE49-F238E27FC236}">
                  <a16:creationId xmlns:a16="http://schemas.microsoft.com/office/drawing/2014/main" id="{74358C37-1D8B-49A5-BFFB-B17972134CFE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3041742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33" name="Line 99" hidden="1">
              <a:extLst>
                <a:ext uri="{FF2B5EF4-FFF2-40B4-BE49-F238E27FC236}">
                  <a16:creationId xmlns:a16="http://schemas.microsoft.com/office/drawing/2014/main" id="{839B1F7B-092F-4C38-A005-DC1A4C1F26C5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2897726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34" name="Line 99" hidden="1">
              <a:extLst>
                <a:ext uri="{FF2B5EF4-FFF2-40B4-BE49-F238E27FC236}">
                  <a16:creationId xmlns:a16="http://schemas.microsoft.com/office/drawing/2014/main" id="{5AF041BE-CA0D-4CFC-B1FA-EFC3AFE9F896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2753710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35" name="Line 99" hidden="1">
              <a:extLst>
                <a:ext uri="{FF2B5EF4-FFF2-40B4-BE49-F238E27FC236}">
                  <a16:creationId xmlns:a16="http://schemas.microsoft.com/office/drawing/2014/main" id="{2D61783F-CABC-46F8-8FF5-56CB93A570FE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2609694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36" name="Line 99" hidden="1">
              <a:extLst>
                <a:ext uri="{FF2B5EF4-FFF2-40B4-BE49-F238E27FC236}">
                  <a16:creationId xmlns:a16="http://schemas.microsoft.com/office/drawing/2014/main" id="{ED218CDC-CD4C-4189-9955-521EEDFFE08E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2465678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37" name="Line 99" hidden="1">
              <a:extLst>
                <a:ext uri="{FF2B5EF4-FFF2-40B4-BE49-F238E27FC236}">
                  <a16:creationId xmlns:a16="http://schemas.microsoft.com/office/drawing/2014/main" id="{1E1E7FD6-0007-47F4-AAE3-5EAAE72C1B21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2321662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38" name="Line 99" hidden="1">
              <a:extLst>
                <a:ext uri="{FF2B5EF4-FFF2-40B4-BE49-F238E27FC236}">
                  <a16:creationId xmlns:a16="http://schemas.microsoft.com/office/drawing/2014/main" id="{C9B19999-D570-42DB-9D65-06272F2D6991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2177646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39" name="Line 99" hidden="1">
              <a:extLst>
                <a:ext uri="{FF2B5EF4-FFF2-40B4-BE49-F238E27FC236}">
                  <a16:creationId xmlns:a16="http://schemas.microsoft.com/office/drawing/2014/main" id="{89652213-3551-492F-B8D4-9FD65C1890C4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2033630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40" name="Line 99" hidden="1">
              <a:extLst>
                <a:ext uri="{FF2B5EF4-FFF2-40B4-BE49-F238E27FC236}">
                  <a16:creationId xmlns:a16="http://schemas.microsoft.com/office/drawing/2014/main" id="{E4BB5B6D-3ACB-4271-8170-151F1CA719A9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1889614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41" name="Line 99" hidden="1">
              <a:extLst>
                <a:ext uri="{FF2B5EF4-FFF2-40B4-BE49-F238E27FC236}">
                  <a16:creationId xmlns:a16="http://schemas.microsoft.com/office/drawing/2014/main" id="{219862C5-F7AC-4677-88F6-716176FA0BCA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1745598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42" name="Line 99" hidden="1">
              <a:extLst>
                <a:ext uri="{FF2B5EF4-FFF2-40B4-BE49-F238E27FC236}">
                  <a16:creationId xmlns:a16="http://schemas.microsoft.com/office/drawing/2014/main" id="{3664710A-8892-4146-8C5D-EECE0C991D87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1601582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43" name="Line 99" hidden="1">
              <a:extLst>
                <a:ext uri="{FF2B5EF4-FFF2-40B4-BE49-F238E27FC236}">
                  <a16:creationId xmlns:a16="http://schemas.microsoft.com/office/drawing/2014/main" id="{65E0E823-8E0C-456C-8C34-F52DB912E767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1457566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44" name="Line 99" hidden="1">
              <a:extLst>
                <a:ext uri="{FF2B5EF4-FFF2-40B4-BE49-F238E27FC236}">
                  <a16:creationId xmlns:a16="http://schemas.microsoft.com/office/drawing/2014/main" id="{F46A5468-BFBC-4065-A945-29E629AB6DAB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1313550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45" name="Line 99" hidden="1">
              <a:extLst>
                <a:ext uri="{FF2B5EF4-FFF2-40B4-BE49-F238E27FC236}">
                  <a16:creationId xmlns:a16="http://schemas.microsoft.com/office/drawing/2014/main" id="{CFE6FD3C-B1D4-4074-902D-2BA64EA5109C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1169534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46" name="Line 99" hidden="1">
              <a:extLst>
                <a:ext uri="{FF2B5EF4-FFF2-40B4-BE49-F238E27FC236}">
                  <a16:creationId xmlns:a16="http://schemas.microsoft.com/office/drawing/2014/main" id="{8447E818-AF76-484B-86F1-329B390F5ED0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1025518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47" name="Line 99" hidden="1">
              <a:extLst>
                <a:ext uri="{FF2B5EF4-FFF2-40B4-BE49-F238E27FC236}">
                  <a16:creationId xmlns:a16="http://schemas.microsoft.com/office/drawing/2014/main" id="{358E5F4C-8C1F-4284-AE5C-3B61611C0E97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881502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48" name="Line 99" hidden="1">
              <a:extLst>
                <a:ext uri="{FF2B5EF4-FFF2-40B4-BE49-F238E27FC236}">
                  <a16:creationId xmlns:a16="http://schemas.microsoft.com/office/drawing/2014/main" id="{FE6F9559-76F1-40AE-87A3-D49AD46A8E7D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737486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49" name="Line 99" hidden="1">
              <a:extLst>
                <a:ext uri="{FF2B5EF4-FFF2-40B4-BE49-F238E27FC236}">
                  <a16:creationId xmlns:a16="http://schemas.microsoft.com/office/drawing/2014/main" id="{CFB15AAA-3F31-4A3D-B45D-111EFDD106F5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593470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50" name="Line 99" hidden="1">
              <a:extLst>
                <a:ext uri="{FF2B5EF4-FFF2-40B4-BE49-F238E27FC236}">
                  <a16:creationId xmlns:a16="http://schemas.microsoft.com/office/drawing/2014/main" id="{57DEA8D2-3933-48AB-90F5-CB1AD6D8AC66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3617806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51" name="Line 99" hidden="1">
              <a:extLst>
                <a:ext uri="{FF2B5EF4-FFF2-40B4-BE49-F238E27FC236}">
                  <a16:creationId xmlns:a16="http://schemas.microsoft.com/office/drawing/2014/main" id="{FACD29C1-181A-4BF3-B75B-35FD863ACC06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3473790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52" name="Line 99" hidden="1">
              <a:extLst>
                <a:ext uri="{FF2B5EF4-FFF2-40B4-BE49-F238E27FC236}">
                  <a16:creationId xmlns:a16="http://schemas.microsoft.com/office/drawing/2014/main" id="{3729D07D-18E8-4087-A0BF-15A8BA04570A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3329774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53" name="Line 99" hidden="1">
              <a:extLst>
                <a:ext uri="{FF2B5EF4-FFF2-40B4-BE49-F238E27FC236}">
                  <a16:creationId xmlns:a16="http://schemas.microsoft.com/office/drawing/2014/main" id="{34C084FB-E8FF-49FF-96D9-B698CCEE24EE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4049854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54" name="Line 99" hidden="1">
              <a:extLst>
                <a:ext uri="{FF2B5EF4-FFF2-40B4-BE49-F238E27FC236}">
                  <a16:creationId xmlns:a16="http://schemas.microsoft.com/office/drawing/2014/main" id="{E8850F40-7D56-4565-93F2-9879434995B7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3905838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55" name="Line 99" hidden="1">
              <a:extLst>
                <a:ext uri="{FF2B5EF4-FFF2-40B4-BE49-F238E27FC236}">
                  <a16:creationId xmlns:a16="http://schemas.microsoft.com/office/drawing/2014/main" id="{849C581B-976A-495F-B699-A230DD744C72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3761822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56" name="Line 99" hidden="1">
              <a:extLst>
                <a:ext uri="{FF2B5EF4-FFF2-40B4-BE49-F238E27FC236}">
                  <a16:creationId xmlns:a16="http://schemas.microsoft.com/office/drawing/2014/main" id="{08B0C5AE-BBD3-4657-BB92-9A33AB7A74C1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4483236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57" name="Line 99" hidden="1">
              <a:extLst>
                <a:ext uri="{FF2B5EF4-FFF2-40B4-BE49-F238E27FC236}">
                  <a16:creationId xmlns:a16="http://schemas.microsoft.com/office/drawing/2014/main" id="{793E3C2A-05F1-4EFF-B497-57B888AC1ABC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4339220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58" name="Line 99" hidden="1">
              <a:extLst>
                <a:ext uri="{FF2B5EF4-FFF2-40B4-BE49-F238E27FC236}">
                  <a16:creationId xmlns:a16="http://schemas.microsoft.com/office/drawing/2014/main" id="{4752A56A-9BB3-4C8E-984D-652C952760F2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4193870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59" name="Line 99" hidden="1">
              <a:extLst>
                <a:ext uri="{FF2B5EF4-FFF2-40B4-BE49-F238E27FC236}">
                  <a16:creationId xmlns:a16="http://schemas.microsoft.com/office/drawing/2014/main" id="{2C024FB9-B585-42FF-839D-5E12C8F324CA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4627252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60" name="Line 99" hidden="1">
              <a:extLst>
                <a:ext uri="{FF2B5EF4-FFF2-40B4-BE49-F238E27FC236}">
                  <a16:creationId xmlns:a16="http://schemas.microsoft.com/office/drawing/2014/main" id="{8EFF2BD6-5CD1-4E94-92AC-393FF7F124E2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9234430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61" name="Line 99" hidden="1">
              <a:extLst>
                <a:ext uri="{FF2B5EF4-FFF2-40B4-BE49-F238E27FC236}">
                  <a16:creationId xmlns:a16="http://schemas.microsoft.com/office/drawing/2014/main" id="{3F41E2D7-56E7-4867-A1FA-FFB98FF0DCEF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7650254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62" name="Line 99" hidden="1">
              <a:extLst>
                <a:ext uri="{FF2B5EF4-FFF2-40B4-BE49-F238E27FC236}">
                  <a16:creationId xmlns:a16="http://schemas.microsoft.com/office/drawing/2014/main" id="{74A672AB-D50E-4292-8D33-C99164375DAE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7506238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63" name="Line 99" hidden="1">
              <a:extLst>
                <a:ext uri="{FF2B5EF4-FFF2-40B4-BE49-F238E27FC236}">
                  <a16:creationId xmlns:a16="http://schemas.microsoft.com/office/drawing/2014/main" id="{A06A1725-3D3E-42D2-9A06-D1277D817A81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7362222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64" name="Line 99" hidden="1">
              <a:extLst>
                <a:ext uri="{FF2B5EF4-FFF2-40B4-BE49-F238E27FC236}">
                  <a16:creationId xmlns:a16="http://schemas.microsoft.com/office/drawing/2014/main" id="{1262D3DA-7264-4808-9FF8-13EF2B8DC7B0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7218206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65" name="Line 99" hidden="1">
              <a:extLst>
                <a:ext uri="{FF2B5EF4-FFF2-40B4-BE49-F238E27FC236}">
                  <a16:creationId xmlns:a16="http://schemas.microsoft.com/office/drawing/2014/main" id="{8526C3F1-C59B-4EF8-A1D9-515216978CB1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7074190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66" name="Line 99" hidden="1">
              <a:extLst>
                <a:ext uri="{FF2B5EF4-FFF2-40B4-BE49-F238E27FC236}">
                  <a16:creationId xmlns:a16="http://schemas.microsoft.com/office/drawing/2014/main" id="{2B90D18E-318D-445C-AEDE-B64136A592B8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6930174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67" name="Line 99" hidden="1">
              <a:extLst>
                <a:ext uri="{FF2B5EF4-FFF2-40B4-BE49-F238E27FC236}">
                  <a16:creationId xmlns:a16="http://schemas.microsoft.com/office/drawing/2014/main" id="{125EF993-AB7C-4F8A-8DA9-E52DF725EB69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6786158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68" name="Line 99" hidden="1">
              <a:extLst>
                <a:ext uri="{FF2B5EF4-FFF2-40B4-BE49-F238E27FC236}">
                  <a16:creationId xmlns:a16="http://schemas.microsoft.com/office/drawing/2014/main" id="{11A95358-1560-478E-AE2A-A3D61DF7AF0E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6642142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69" name="Line 99" hidden="1">
              <a:extLst>
                <a:ext uri="{FF2B5EF4-FFF2-40B4-BE49-F238E27FC236}">
                  <a16:creationId xmlns:a16="http://schemas.microsoft.com/office/drawing/2014/main" id="{35DF4A53-7C1E-4013-83E2-6DD968711C2E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6498126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70" name="Line 99" hidden="1">
              <a:extLst>
                <a:ext uri="{FF2B5EF4-FFF2-40B4-BE49-F238E27FC236}">
                  <a16:creationId xmlns:a16="http://schemas.microsoft.com/office/drawing/2014/main" id="{9A1039F9-2131-4108-BD8D-448CB5400E8E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6354110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71" name="Line 99" hidden="1">
              <a:extLst>
                <a:ext uri="{FF2B5EF4-FFF2-40B4-BE49-F238E27FC236}">
                  <a16:creationId xmlns:a16="http://schemas.microsoft.com/office/drawing/2014/main" id="{CA0B22DF-3ED9-46C0-AAA8-DE71450965D0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6210094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72" name="Line 99" hidden="1">
              <a:extLst>
                <a:ext uri="{FF2B5EF4-FFF2-40B4-BE49-F238E27FC236}">
                  <a16:creationId xmlns:a16="http://schemas.microsoft.com/office/drawing/2014/main" id="{D8772369-C690-43F0-A793-C5E7C5916E17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6066078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73" name="Line 99" hidden="1">
              <a:extLst>
                <a:ext uri="{FF2B5EF4-FFF2-40B4-BE49-F238E27FC236}">
                  <a16:creationId xmlns:a16="http://schemas.microsoft.com/office/drawing/2014/main" id="{4135B397-FFFF-48A2-B51C-5B3D2100FE4E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5922062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74" name="Line 99" hidden="1">
              <a:extLst>
                <a:ext uri="{FF2B5EF4-FFF2-40B4-BE49-F238E27FC236}">
                  <a16:creationId xmlns:a16="http://schemas.microsoft.com/office/drawing/2014/main" id="{31917F2D-5D37-47B2-8DCF-B33EDE9FE887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5778046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75" name="Line 99" hidden="1">
              <a:extLst>
                <a:ext uri="{FF2B5EF4-FFF2-40B4-BE49-F238E27FC236}">
                  <a16:creationId xmlns:a16="http://schemas.microsoft.com/office/drawing/2014/main" id="{902A6C52-165B-4655-91DC-3B423AACC63A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5634030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76" name="Line 99" hidden="1">
              <a:extLst>
                <a:ext uri="{FF2B5EF4-FFF2-40B4-BE49-F238E27FC236}">
                  <a16:creationId xmlns:a16="http://schemas.microsoft.com/office/drawing/2014/main" id="{9C6FF985-4571-4BB1-8DA0-B541DEBBD789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5490014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77" name="Line 99" hidden="1">
              <a:extLst>
                <a:ext uri="{FF2B5EF4-FFF2-40B4-BE49-F238E27FC236}">
                  <a16:creationId xmlns:a16="http://schemas.microsoft.com/office/drawing/2014/main" id="{9B68BBB2-48D0-4EF2-A6D6-DE16D0DC4F5B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5345998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78" name="Line 99" hidden="1">
              <a:extLst>
                <a:ext uri="{FF2B5EF4-FFF2-40B4-BE49-F238E27FC236}">
                  <a16:creationId xmlns:a16="http://schemas.microsoft.com/office/drawing/2014/main" id="{7D209F3E-ED03-4172-8AAB-77A97A0EF4C4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5201982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79" name="Line 99" hidden="1">
              <a:extLst>
                <a:ext uri="{FF2B5EF4-FFF2-40B4-BE49-F238E27FC236}">
                  <a16:creationId xmlns:a16="http://schemas.microsoft.com/office/drawing/2014/main" id="{A8FCB50A-86FD-4231-A947-9EF494C5E142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5057966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80" name="Line 99" hidden="1">
              <a:extLst>
                <a:ext uri="{FF2B5EF4-FFF2-40B4-BE49-F238E27FC236}">
                  <a16:creationId xmlns:a16="http://schemas.microsoft.com/office/drawing/2014/main" id="{F1918547-1DFC-4D67-AD0C-84CBEAF3FDC8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8082302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81" name="Line 99" hidden="1">
              <a:extLst>
                <a:ext uri="{FF2B5EF4-FFF2-40B4-BE49-F238E27FC236}">
                  <a16:creationId xmlns:a16="http://schemas.microsoft.com/office/drawing/2014/main" id="{18A94D04-E007-452A-8F51-7D1948899955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7938286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82" name="Line 99" hidden="1">
              <a:extLst>
                <a:ext uri="{FF2B5EF4-FFF2-40B4-BE49-F238E27FC236}">
                  <a16:creationId xmlns:a16="http://schemas.microsoft.com/office/drawing/2014/main" id="{22A0F3EE-7F12-4B37-80F0-4ADF2F93CE90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7794270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83" name="Line 99" hidden="1">
              <a:extLst>
                <a:ext uri="{FF2B5EF4-FFF2-40B4-BE49-F238E27FC236}">
                  <a16:creationId xmlns:a16="http://schemas.microsoft.com/office/drawing/2014/main" id="{24DEFD55-126F-4AE1-AD7D-7869621BB3A6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8514350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84" name="Line 99" hidden="1">
              <a:extLst>
                <a:ext uri="{FF2B5EF4-FFF2-40B4-BE49-F238E27FC236}">
                  <a16:creationId xmlns:a16="http://schemas.microsoft.com/office/drawing/2014/main" id="{AD43EC0B-9671-4592-A049-93F3E64E9252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8370334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85" name="Line 99" hidden="1">
              <a:extLst>
                <a:ext uri="{FF2B5EF4-FFF2-40B4-BE49-F238E27FC236}">
                  <a16:creationId xmlns:a16="http://schemas.microsoft.com/office/drawing/2014/main" id="{753254B0-4C1D-4E75-86DC-DF267808EB9A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8226318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86" name="Line 99" hidden="1">
              <a:extLst>
                <a:ext uri="{FF2B5EF4-FFF2-40B4-BE49-F238E27FC236}">
                  <a16:creationId xmlns:a16="http://schemas.microsoft.com/office/drawing/2014/main" id="{F8311C05-21BC-46B4-9418-33DB3661884C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8946398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87" name="Line 99" hidden="1">
              <a:extLst>
                <a:ext uri="{FF2B5EF4-FFF2-40B4-BE49-F238E27FC236}">
                  <a16:creationId xmlns:a16="http://schemas.microsoft.com/office/drawing/2014/main" id="{80125504-4E55-4093-AD71-C1D32A47E8E7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8802382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88" name="Line 99" hidden="1">
              <a:extLst>
                <a:ext uri="{FF2B5EF4-FFF2-40B4-BE49-F238E27FC236}">
                  <a16:creationId xmlns:a16="http://schemas.microsoft.com/office/drawing/2014/main" id="{BDE045C7-E99F-4ABF-903A-85FD02DFDED1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8658366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89" name="Line 99" hidden="1">
              <a:extLst>
                <a:ext uri="{FF2B5EF4-FFF2-40B4-BE49-F238E27FC236}">
                  <a16:creationId xmlns:a16="http://schemas.microsoft.com/office/drawing/2014/main" id="{E88A2513-A9C7-4617-921F-8D6AD8EF4200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9090414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90" name="Line 99" hidden="1">
              <a:extLst>
                <a:ext uri="{FF2B5EF4-FFF2-40B4-BE49-F238E27FC236}">
                  <a16:creationId xmlns:a16="http://schemas.microsoft.com/office/drawing/2014/main" id="{9B02A382-E046-4AF1-84B1-D058BF1B3713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 rot="5400000" flipH="1">
              <a:off x="4913950" y="-394361"/>
              <a:ext cx="0" cy="8928991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91" name="Line 99" hidden="1">
              <a:extLst>
                <a:ext uri="{FF2B5EF4-FFF2-40B4-BE49-F238E27FC236}">
                  <a16:creationId xmlns:a16="http://schemas.microsoft.com/office/drawing/2014/main" id="{AC0563BE-F0ED-4280-B35F-ED2924095F5C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 rot="5400000" flipH="1">
              <a:off x="4913950" y="-250346"/>
              <a:ext cx="0" cy="8928991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92" name="Line 99" hidden="1">
              <a:extLst>
                <a:ext uri="{FF2B5EF4-FFF2-40B4-BE49-F238E27FC236}">
                  <a16:creationId xmlns:a16="http://schemas.microsoft.com/office/drawing/2014/main" id="{856BB140-6D3B-4889-8F1A-724154C3D18B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 rot="5400000" flipH="1">
              <a:off x="4913950" y="-106330"/>
              <a:ext cx="0" cy="8928991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93" name="Line 99" hidden="1">
              <a:extLst>
                <a:ext uri="{FF2B5EF4-FFF2-40B4-BE49-F238E27FC236}">
                  <a16:creationId xmlns:a16="http://schemas.microsoft.com/office/drawing/2014/main" id="{E6D177E5-015F-4B15-99EA-2B4668D064DC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 rot="5400000" flipH="1">
              <a:off x="4913950" y="37686"/>
              <a:ext cx="0" cy="8928991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94" name="Line 99" hidden="1">
              <a:extLst>
                <a:ext uri="{FF2B5EF4-FFF2-40B4-BE49-F238E27FC236}">
                  <a16:creationId xmlns:a16="http://schemas.microsoft.com/office/drawing/2014/main" id="{31BDA06E-4486-4C7F-882B-9A51CD685E03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 rot="5400000" flipH="1">
              <a:off x="4913950" y="181702"/>
              <a:ext cx="0" cy="8928991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95" name="Line 99" hidden="1">
              <a:extLst>
                <a:ext uri="{FF2B5EF4-FFF2-40B4-BE49-F238E27FC236}">
                  <a16:creationId xmlns:a16="http://schemas.microsoft.com/office/drawing/2014/main" id="{78B26354-2495-4CCE-9CCF-10F6C6E20476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 rot="5400000" flipH="1">
              <a:off x="4913950" y="325718"/>
              <a:ext cx="0" cy="8928991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96" name="Line 99" hidden="1">
              <a:extLst>
                <a:ext uri="{FF2B5EF4-FFF2-40B4-BE49-F238E27FC236}">
                  <a16:creationId xmlns:a16="http://schemas.microsoft.com/office/drawing/2014/main" id="{AC5E2479-4C0C-4BB5-B04F-04C17CFA8F8F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 rot="5400000" flipH="1">
              <a:off x="4913950" y="469734"/>
              <a:ext cx="0" cy="8928991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97" name="Line 99" hidden="1">
              <a:extLst>
                <a:ext uri="{FF2B5EF4-FFF2-40B4-BE49-F238E27FC236}">
                  <a16:creationId xmlns:a16="http://schemas.microsoft.com/office/drawing/2014/main" id="{F0CB7688-3146-45E6-B97D-B205374EDEB0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 rot="5400000" flipH="1">
              <a:off x="4913950" y="613750"/>
              <a:ext cx="0" cy="8928991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98" name="Line 99" hidden="1">
              <a:extLst>
                <a:ext uri="{FF2B5EF4-FFF2-40B4-BE49-F238E27FC236}">
                  <a16:creationId xmlns:a16="http://schemas.microsoft.com/office/drawing/2014/main" id="{220F230D-AD43-4473-80D7-1036F1A0DC71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 rot="5400000" flipH="1">
              <a:off x="4913950" y="757766"/>
              <a:ext cx="0" cy="8928991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99" name="Line 99" hidden="1">
              <a:extLst>
                <a:ext uri="{FF2B5EF4-FFF2-40B4-BE49-F238E27FC236}">
                  <a16:creationId xmlns:a16="http://schemas.microsoft.com/office/drawing/2014/main" id="{EF0108EA-FD79-4617-9B03-DEB5FDD7A63A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 rot="5400000" flipH="1">
              <a:off x="4913950" y="901783"/>
              <a:ext cx="0" cy="8928991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100" name="Line 99" hidden="1">
              <a:extLst>
                <a:ext uri="{FF2B5EF4-FFF2-40B4-BE49-F238E27FC236}">
                  <a16:creationId xmlns:a16="http://schemas.microsoft.com/office/drawing/2014/main" id="{97D3C76D-D5C9-4156-B831-79C427F573FE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 rot="5400000" flipH="1">
              <a:off x="4913950" y="1045798"/>
              <a:ext cx="0" cy="8928991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101" name="Line 99" hidden="1">
              <a:extLst>
                <a:ext uri="{FF2B5EF4-FFF2-40B4-BE49-F238E27FC236}">
                  <a16:creationId xmlns:a16="http://schemas.microsoft.com/office/drawing/2014/main" id="{DA79F47D-E5FC-4D0D-A988-DB4FE811297C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 rot="5400000" flipH="1">
              <a:off x="4913950" y="1189814"/>
              <a:ext cx="0" cy="8928991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102" name="Line 99" hidden="1">
              <a:extLst>
                <a:ext uri="{FF2B5EF4-FFF2-40B4-BE49-F238E27FC236}">
                  <a16:creationId xmlns:a16="http://schemas.microsoft.com/office/drawing/2014/main" id="{17A20377-F457-4716-8057-3BB4E72DE8A9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 rot="5400000" flipH="1">
              <a:off x="4913950" y="1333830"/>
              <a:ext cx="0" cy="8928991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103" name="Line 99" hidden="1">
              <a:extLst>
                <a:ext uri="{FF2B5EF4-FFF2-40B4-BE49-F238E27FC236}">
                  <a16:creationId xmlns:a16="http://schemas.microsoft.com/office/drawing/2014/main" id="{B0C12D38-18EE-4F8E-BA3B-36759AC5722B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 rot="5400000" flipH="1">
              <a:off x="4913950" y="1477846"/>
              <a:ext cx="0" cy="8928991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104" name="Line 99" hidden="1">
              <a:extLst>
                <a:ext uri="{FF2B5EF4-FFF2-40B4-BE49-F238E27FC236}">
                  <a16:creationId xmlns:a16="http://schemas.microsoft.com/office/drawing/2014/main" id="{0B23F3F2-2C95-4E81-9903-CCB56E4171D6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 rot="5400000" flipH="1">
              <a:off x="4913950" y="1621862"/>
              <a:ext cx="0" cy="8928991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105" name="Line 99" hidden="1">
              <a:extLst>
                <a:ext uri="{FF2B5EF4-FFF2-40B4-BE49-F238E27FC236}">
                  <a16:creationId xmlns:a16="http://schemas.microsoft.com/office/drawing/2014/main" id="{D12AD9CF-466F-42E0-A73B-09C8BBE67013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 rot="5400000" flipH="1">
              <a:off x="4913950" y="1765878"/>
              <a:ext cx="0" cy="8928991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106" name="Line 99" hidden="1">
              <a:extLst>
                <a:ext uri="{FF2B5EF4-FFF2-40B4-BE49-F238E27FC236}">
                  <a16:creationId xmlns:a16="http://schemas.microsoft.com/office/drawing/2014/main" id="{DEDD5E46-AA66-4D34-8BFC-39B3A0FA9F85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 rot="5400000" flipH="1">
              <a:off x="4913950" y="1909894"/>
              <a:ext cx="0" cy="8928991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107" name="Line 99" hidden="1">
              <a:extLst>
                <a:ext uri="{FF2B5EF4-FFF2-40B4-BE49-F238E27FC236}">
                  <a16:creationId xmlns:a16="http://schemas.microsoft.com/office/drawing/2014/main" id="{0CF3B2D1-78E9-4FD2-A5FD-64440F2734EA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 rot="5400000" flipH="1">
              <a:off x="4913950" y="2053910"/>
              <a:ext cx="0" cy="8928991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108" name="Line 99" hidden="1">
              <a:extLst>
                <a:ext uri="{FF2B5EF4-FFF2-40B4-BE49-F238E27FC236}">
                  <a16:creationId xmlns:a16="http://schemas.microsoft.com/office/drawing/2014/main" id="{90DD3707-92A3-4932-8194-90A4D5FBAD8E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 rot="5400000" flipH="1">
              <a:off x="4913950" y="-682394"/>
              <a:ext cx="0" cy="8928991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109" name="Line 99" hidden="1">
              <a:extLst>
                <a:ext uri="{FF2B5EF4-FFF2-40B4-BE49-F238E27FC236}">
                  <a16:creationId xmlns:a16="http://schemas.microsoft.com/office/drawing/2014/main" id="{BB813572-E158-4E19-8705-E09AC7DD774B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 rot="5400000" flipH="1">
              <a:off x="4913950" y="-826410"/>
              <a:ext cx="0" cy="8928991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110" name="Line 99" hidden="1">
              <a:extLst>
                <a:ext uri="{FF2B5EF4-FFF2-40B4-BE49-F238E27FC236}">
                  <a16:creationId xmlns:a16="http://schemas.microsoft.com/office/drawing/2014/main" id="{B3E71E13-00F5-42DF-A677-A27DAEDB62EA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 rot="5400000" flipH="1">
              <a:off x="4913950" y="-970425"/>
              <a:ext cx="0" cy="8928991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111" name="Line 99" hidden="1">
              <a:extLst>
                <a:ext uri="{FF2B5EF4-FFF2-40B4-BE49-F238E27FC236}">
                  <a16:creationId xmlns:a16="http://schemas.microsoft.com/office/drawing/2014/main" id="{F09E31D0-F63D-48A8-A803-56210F605DAB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 rot="5400000" flipH="1">
              <a:off x="4913950" y="-1114441"/>
              <a:ext cx="0" cy="8928991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112" name="Line 99" hidden="1">
              <a:extLst>
                <a:ext uri="{FF2B5EF4-FFF2-40B4-BE49-F238E27FC236}">
                  <a16:creationId xmlns:a16="http://schemas.microsoft.com/office/drawing/2014/main" id="{93C99C9B-A36B-4670-9B95-3C5B2DC07356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 rot="5400000" flipH="1">
              <a:off x="4913950" y="-1258457"/>
              <a:ext cx="0" cy="8928991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113" name="Line 99" hidden="1">
              <a:extLst>
                <a:ext uri="{FF2B5EF4-FFF2-40B4-BE49-F238E27FC236}">
                  <a16:creationId xmlns:a16="http://schemas.microsoft.com/office/drawing/2014/main" id="{CA9E6662-3477-47C8-A573-573BD0589268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 rot="5400000" flipH="1">
              <a:off x="4913950" y="-1402473"/>
              <a:ext cx="0" cy="8928991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114" name="Line 99" hidden="1">
              <a:extLst>
                <a:ext uri="{FF2B5EF4-FFF2-40B4-BE49-F238E27FC236}">
                  <a16:creationId xmlns:a16="http://schemas.microsoft.com/office/drawing/2014/main" id="{8C36361D-3936-4989-906E-6B46701FF30A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 rot="5400000" flipH="1">
              <a:off x="4913950" y="-1546489"/>
              <a:ext cx="0" cy="8928991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115" name="Line 99" hidden="1">
              <a:extLst>
                <a:ext uri="{FF2B5EF4-FFF2-40B4-BE49-F238E27FC236}">
                  <a16:creationId xmlns:a16="http://schemas.microsoft.com/office/drawing/2014/main" id="{D691DE98-F39F-4159-99F0-BBBDD8EA2DAE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 rot="5400000" flipH="1">
              <a:off x="4913950" y="-1690505"/>
              <a:ext cx="0" cy="8928991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116" name="Line 99" hidden="1">
              <a:extLst>
                <a:ext uri="{FF2B5EF4-FFF2-40B4-BE49-F238E27FC236}">
                  <a16:creationId xmlns:a16="http://schemas.microsoft.com/office/drawing/2014/main" id="{6D136497-E2FE-4A3E-A3D1-608C740C6753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 rot="5400000" flipH="1">
              <a:off x="4913950" y="-1834521"/>
              <a:ext cx="0" cy="8928991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117" name="Line 99" hidden="1">
              <a:extLst>
                <a:ext uri="{FF2B5EF4-FFF2-40B4-BE49-F238E27FC236}">
                  <a16:creationId xmlns:a16="http://schemas.microsoft.com/office/drawing/2014/main" id="{A54DAFD1-5E71-464F-8DF1-9937CD56697A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 rot="5400000" flipH="1">
              <a:off x="4913950" y="-1978537"/>
              <a:ext cx="0" cy="8928991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118" name="Line 99" hidden="1">
              <a:extLst>
                <a:ext uri="{FF2B5EF4-FFF2-40B4-BE49-F238E27FC236}">
                  <a16:creationId xmlns:a16="http://schemas.microsoft.com/office/drawing/2014/main" id="{95252B1D-C858-4511-B6B8-FBC9422CFBFF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 rot="5400000" flipH="1">
              <a:off x="4913951" y="-2122554"/>
              <a:ext cx="0" cy="8928993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119" name="Line 99" hidden="1">
              <a:extLst>
                <a:ext uri="{FF2B5EF4-FFF2-40B4-BE49-F238E27FC236}">
                  <a16:creationId xmlns:a16="http://schemas.microsoft.com/office/drawing/2014/main" id="{D0DAD725-239A-4901-84D8-369B0BF7FB3A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 rot="5400000" flipH="1">
              <a:off x="4913951" y="-2266570"/>
              <a:ext cx="0" cy="8928993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120" name="Line 99" hidden="1">
              <a:extLst>
                <a:ext uri="{FF2B5EF4-FFF2-40B4-BE49-F238E27FC236}">
                  <a16:creationId xmlns:a16="http://schemas.microsoft.com/office/drawing/2014/main" id="{89C66B49-0B93-411A-B056-CD608D7D307F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 rot="5400000" flipH="1">
              <a:off x="4913951" y="-2410587"/>
              <a:ext cx="0" cy="8928993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121" name="Line 99" hidden="1">
              <a:extLst>
                <a:ext uri="{FF2B5EF4-FFF2-40B4-BE49-F238E27FC236}">
                  <a16:creationId xmlns:a16="http://schemas.microsoft.com/office/drawing/2014/main" id="{3998BDEF-CE02-44CC-964B-A74CA255BB09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 rot="5400000" flipH="1">
              <a:off x="4913951" y="-2554603"/>
              <a:ext cx="0" cy="8928993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122" name="Line 99" hidden="1">
              <a:extLst>
                <a:ext uri="{FF2B5EF4-FFF2-40B4-BE49-F238E27FC236}">
                  <a16:creationId xmlns:a16="http://schemas.microsoft.com/office/drawing/2014/main" id="{445FBF9F-E408-4E3D-B468-5B5299456062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 rot="5400000" flipH="1">
              <a:off x="4913951" y="-2698619"/>
              <a:ext cx="0" cy="8928993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123" name="Line 99" hidden="1">
              <a:extLst>
                <a:ext uri="{FF2B5EF4-FFF2-40B4-BE49-F238E27FC236}">
                  <a16:creationId xmlns:a16="http://schemas.microsoft.com/office/drawing/2014/main" id="{F73EAF69-AF28-4B9A-95F8-36C10C4733B4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 rot="5400000" flipH="1">
              <a:off x="4913951" y="-2842635"/>
              <a:ext cx="0" cy="8928993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124" name="Line 99" hidden="1">
              <a:extLst>
                <a:ext uri="{FF2B5EF4-FFF2-40B4-BE49-F238E27FC236}">
                  <a16:creationId xmlns:a16="http://schemas.microsoft.com/office/drawing/2014/main" id="{657E4D75-AECD-4F21-A768-73366F655690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 rot="5400000" flipH="1">
              <a:off x="4913951" y="-2986651"/>
              <a:ext cx="0" cy="8928993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125" name="Line 99" hidden="1">
              <a:extLst>
                <a:ext uri="{FF2B5EF4-FFF2-40B4-BE49-F238E27FC236}">
                  <a16:creationId xmlns:a16="http://schemas.microsoft.com/office/drawing/2014/main" id="{D3B7437C-4A49-47B9-9104-540772CF4A28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 rot="5400000" flipH="1">
              <a:off x="4913951" y="-3130667"/>
              <a:ext cx="0" cy="8928993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126" name="Line 99" hidden="1">
              <a:extLst>
                <a:ext uri="{FF2B5EF4-FFF2-40B4-BE49-F238E27FC236}">
                  <a16:creationId xmlns:a16="http://schemas.microsoft.com/office/drawing/2014/main" id="{68E16AAE-D3AC-4494-A66B-A3549C686EF2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4913950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127" name="正方形/長方形 336" hidden="1">
              <a:extLst>
                <a:ext uri="{FF2B5EF4-FFF2-40B4-BE49-F238E27FC236}">
                  <a16:creationId xmlns:a16="http://schemas.microsoft.com/office/drawing/2014/main" id="{8C559599-C476-45E7-8E2A-8EB0689303FD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449454" y="1189814"/>
              <a:ext cx="8928993" cy="5472608"/>
            </a:xfrm>
            <a:prstGeom prst="rect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>
              <a:lvl1pPr defTabSz="987425"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1pPr>
              <a:lvl2pPr marL="742950" indent="-285750" defTabSz="987425"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2pPr>
              <a:lvl3pPr marL="1143000" indent="-228600" defTabSz="987425"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3pPr>
              <a:lvl4pPr marL="1600200" indent="-228600" defTabSz="987425"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4pPr>
              <a:lvl5pPr marL="2057400" indent="-228600" defTabSz="987425"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5pPr>
              <a:lvl6pPr marL="2514600" indent="-228600" defTabSz="987425" fontAlgn="base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6pPr>
              <a:lvl7pPr marL="2971800" indent="-228600" defTabSz="987425" fontAlgn="base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7pPr>
              <a:lvl8pPr marL="3429000" indent="-228600" defTabSz="987425" fontAlgn="base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8pPr>
              <a:lvl9pPr marL="3886200" indent="-228600" defTabSz="987425" fontAlgn="base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9pPr>
            </a:lstStyle>
            <a:p>
              <a:pPr eaLnBrk="1" hangingPunct="1">
                <a:defRPr/>
              </a:pPr>
              <a:endParaRPr lang="ja-JP" altLang="en-US" sz="1625"/>
            </a:p>
          </p:txBody>
        </p:sp>
        <p:sp>
          <p:nvSpPr>
            <p:cNvPr id="1128" name="Line 99" hidden="1">
              <a:extLst>
                <a:ext uri="{FF2B5EF4-FFF2-40B4-BE49-F238E27FC236}">
                  <a16:creationId xmlns:a16="http://schemas.microsoft.com/office/drawing/2014/main" id="{626E6D9C-7947-42A9-A2D9-3F425CCC7ABC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 rot="5400000" flipH="1">
              <a:off x="4913950" y="-538377"/>
              <a:ext cx="0" cy="8928991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</p:grpSp>
      <p:sp>
        <p:nvSpPr>
          <p:cNvPr id="341" name="スライド番号プレースホルダ 5">
            <a:extLst>
              <a:ext uri="{FF2B5EF4-FFF2-40B4-BE49-F238E27FC236}">
                <a16:creationId xmlns:a16="http://schemas.microsoft.com/office/drawing/2014/main" id="{B26C28B5-FE2B-4D90-865E-1F975324BEE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52138" y="6498038"/>
            <a:ext cx="268781" cy="195819"/>
          </a:xfrm>
          <a:prstGeom prst="rect">
            <a:avLst/>
          </a:prstGeom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noAutofit/>
          </a:bodyPr>
          <a:lstStyle>
            <a:lvl1pPr algn="r" eaLnBrk="1" hangingPunct="1">
              <a:defRPr sz="855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4DBF1E68-8C0D-47F8-A1B1-145D47D4100A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  <p:sp>
        <p:nvSpPr>
          <p:cNvPr id="1029" name="タイトル プレースホルダ 1">
            <a:extLst>
              <a:ext uri="{FF2B5EF4-FFF2-40B4-BE49-F238E27FC236}">
                <a16:creationId xmlns:a16="http://schemas.microsoft.com/office/drawing/2014/main" id="{647DF361-F9B3-49E3-9769-9FD2CC05C027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507699" y="424756"/>
            <a:ext cx="8127246" cy="3916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1406538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1" r:id="rId1"/>
    <p:sldLayoutId id="2147483792" r:id="rId2"/>
    <p:sldLayoutId id="2147483794" r:id="rId3"/>
  </p:sldLayoutIdLst>
  <p:hf hdr="0" ftr="0" dt="0"/>
  <p:txStyles>
    <p:titleStyle>
      <a:lvl1pPr algn="l" defTabSz="891859" rtl="0" eaLnBrk="0" fontAlgn="base" hangingPunct="0">
        <a:spcBef>
          <a:spcPct val="0"/>
        </a:spcBef>
        <a:spcAft>
          <a:spcPct val="0"/>
        </a:spcAft>
        <a:defRPr kumimoji="1" sz="2052" b="1" kern="1200">
          <a:solidFill>
            <a:srgbClr val="000000"/>
          </a:solidFill>
          <a:latin typeface="ＭＳ Ｐゴシック" panose="020B0600070205080204" pitchFamily="50" charset="-128"/>
          <a:ea typeface="ＭＳ Ｐゴシック" panose="020B0600070205080204" pitchFamily="50" charset="-128"/>
          <a:cs typeface="ＭＳ Ｐゴシック" panose="020B0600070205080204" pitchFamily="50" charset="-128"/>
        </a:defRPr>
      </a:lvl1pPr>
      <a:lvl2pPr algn="l" defTabSz="891859" rtl="0" eaLnBrk="0" fontAlgn="base" hangingPunct="0">
        <a:spcBef>
          <a:spcPct val="0"/>
        </a:spcBef>
        <a:spcAft>
          <a:spcPct val="0"/>
        </a:spcAft>
        <a:defRPr kumimoji="1" sz="2052" b="1">
          <a:solidFill>
            <a:srgbClr val="000000"/>
          </a:solidFill>
          <a:latin typeface="ＭＳ Ｐゴシック" pitchFamily="50" charset="-128"/>
          <a:ea typeface="ＭＳ Ｐゴシック" pitchFamily="50" charset="-128"/>
        </a:defRPr>
      </a:lvl2pPr>
      <a:lvl3pPr algn="l" defTabSz="891859" rtl="0" eaLnBrk="0" fontAlgn="base" hangingPunct="0">
        <a:spcBef>
          <a:spcPct val="0"/>
        </a:spcBef>
        <a:spcAft>
          <a:spcPct val="0"/>
        </a:spcAft>
        <a:defRPr kumimoji="1" sz="2052" b="1">
          <a:solidFill>
            <a:srgbClr val="000000"/>
          </a:solidFill>
          <a:latin typeface="ＭＳ Ｐゴシック" pitchFamily="50" charset="-128"/>
          <a:ea typeface="ＭＳ Ｐゴシック" pitchFamily="50" charset="-128"/>
        </a:defRPr>
      </a:lvl3pPr>
      <a:lvl4pPr algn="l" defTabSz="891859" rtl="0" eaLnBrk="0" fontAlgn="base" hangingPunct="0">
        <a:spcBef>
          <a:spcPct val="0"/>
        </a:spcBef>
        <a:spcAft>
          <a:spcPct val="0"/>
        </a:spcAft>
        <a:defRPr kumimoji="1" sz="2052" b="1">
          <a:solidFill>
            <a:srgbClr val="000000"/>
          </a:solidFill>
          <a:latin typeface="ＭＳ Ｐゴシック" pitchFamily="50" charset="-128"/>
          <a:ea typeface="ＭＳ Ｐゴシック" pitchFamily="50" charset="-128"/>
        </a:defRPr>
      </a:lvl4pPr>
      <a:lvl5pPr algn="l" defTabSz="891859" rtl="0" eaLnBrk="0" fontAlgn="base" hangingPunct="0">
        <a:spcBef>
          <a:spcPct val="0"/>
        </a:spcBef>
        <a:spcAft>
          <a:spcPct val="0"/>
        </a:spcAft>
        <a:defRPr kumimoji="1" sz="2052" b="1">
          <a:solidFill>
            <a:srgbClr val="000000"/>
          </a:solidFill>
          <a:latin typeface="ＭＳ Ｐゴシック" pitchFamily="50" charset="-128"/>
          <a:ea typeface="ＭＳ Ｐゴシック" pitchFamily="50" charset="-128"/>
        </a:defRPr>
      </a:lvl5pPr>
      <a:lvl6pPr marL="390952" algn="l" defTabSz="891859" rtl="0" fontAlgn="base">
        <a:spcBef>
          <a:spcPct val="0"/>
        </a:spcBef>
        <a:spcAft>
          <a:spcPct val="0"/>
        </a:spcAft>
        <a:defRPr kumimoji="1" sz="2052" b="1">
          <a:solidFill>
            <a:srgbClr val="000000"/>
          </a:solidFill>
          <a:latin typeface="ＭＳ Ｐゴシック" pitchFamily="50" charset="-128"/>
          <a:ea typeface="ＭＳ Ｐゴシック" pitchFamily="50" charset="-128"/>
        </a:defRPr>
      </a:lvl6pPr>
      <a:lvl7pPr marL="781903" algn="l" defTabSz="891859" rtl="0" fontAlgn="base">
        <a:spcBef>
          <a:spcPct val="0"/>
        </a:spcBef>
        <a:spcAft>
          <a:spcPct val="0"/>
        </a:spcAft>
        <a:defRPr kumimoji="1" sz="2052" b="1">
          <a:solidFill>
            <a:srgbClr val="000000"/>
          </a:solidFill>
          <a:latin typeface="ＭＳ Ｐゴシック" pitchFamily="50" charset="-128"/>
          <a:ea typeface="ＭＳ Ｐゴシック" pitchFamily="50" charset="-128"/>
        </a:defRPr>
      </a:lvl7pPr>
      <a:lvl8pPr marL="1172855" algn="l" defTabSz="891859" rtl="0" fontAlgn="base">
        <a:spcBef>
          <a:spcPct val="0"/>
        </a:spcBef>
        <a:spcAft>
          <a:spcPct val="0"/>
        </a:spcAft>
        <a:defRPr kumimoji="1" sz="2052" b="1">
          <a:solidFill>
            <a:srgbClr val="000000"/>
          </a:solidFill>
          <a:latin typeface="ＭＳ Ｐゴシック" pitchFamily="50" charset="-128"/>
          <a:ea typeface="ＭＳ Ｐゴシック" pitchFamily="50" charset="-128"/>
        </a:defRPr>
      </a:lvl8pPr>
      <a:lvl9pPr marL="1563807" algn="l" defTabSz="891859" rtl="0" fontAlgn="base">
        <a:spcBef>
          <a:spcPct val="0"/>
        </a:spcBef>
        <a:spcAft>
          <a:spcPct val="0"/>
        </a:spcAft>
        <a:defRPr kumimoji="1" sz="2052" b="1">
          <a:solidFill>
            <a:srgbClr val="000000"/>
          </a:solidFill>
          <a:latin typeface="ＭＳ Ｐゴシック" pitchFamily="50" charset="-128"/>
          <a:ea typeface="ＭＳ Ｐゴシック" pitchFamily="50" charset="-128"/>
        </a:defRPr>
      </a:lvl9pPr>
    </p:titleStyle>
    <p:bodyStyle>
      <a:lvl1pPr algn="l" defTabSz="891859" rtl="0" eaLnBrk="0" fontAlgn="base" hangingPunct="0">
        <a:spcBef>
          <a:spcPct val="20000"/>
        </a:spcBef>
        <a:spcAft>
          <a:spcPct val="0"/>
        </a:spcAft>
        <a:defRPr kumimoji="1" lang="ja-JP" altLang="en-US" sz="1796" b="1" kern="1200">
          <a:solidFill>
            <a:srgbClr val="000000"/>
          </a:solidFill>
          <a:latin typeface="+mn-ea"/>
          <a:ea typeface="+mn-ea"/>
          <a:cs typeface="+mn-cs"/>
        </a:defRPr>
      </a:lvl1pPr>
      <a:lvl2pPr algn="l" defTabSz="891859" rtl="0" eaLnBrk="0" fontAlgn="base" hangingPunct="0">
        <a:spcBef>
          <a:spcPct val="20000"/>
        </a:spcBef>
        <a:spcAft>
          <a:spcPct val="0"/>
        </a:spcAft>
        <a:defRPr kumimoji="1" lang="ja-JP" altLang="en-US" sz="1625" kern="1200">
          <a:solidFill>
            <a:srgbClr val="000000"/>
          </a:solidFill>
          <a:latin typeface="+mn-ea"/>
          <a:ea typeface="+mn-ea"/>
          <a:cs typeface="+mn-cs"/>
        </a:defRPr>
      </a:lvl2pPr>
      <a:lvl3pPr marL="241630" algn="l" defTabSz="891859" rtl="0" eaLnBrk="0" fontAlgn="base" hangingPunct="0">
        <a:spcBef>
          <a:spcPct val="20000"/>
        </a:spcBef>
        <a:spcAft>
          <a:spcPct val="0"/>
        </a:spcAft>
        <a:defRPr kumimoji="1" lang="ja-JP" altLang="en-US" sz="1454" kern="1200">
          <a:solidFill>
            <a:srgbClr val="000000"/>
          </a:solidFill>
          <a:latin typeface="+mn-ea"/>
          <a:ea typeface="+mn-ea"/>
          <a:cs typeface="+mn-cs"/>
        </a:defRPr>
      </a:lvl3pPr>
      <a:lvl4pPr marL="403169" algn="l" defTabSz="891859" rtl="0" eaLnBrk="0" fontAlgn="base" hangingPunct="0">
        <a:spcBef>
          <a:spcPct val="20000"/>
        </a:spcBef>
        <a:spcAft>
          <a:spcPct val="0"/>
        </a:spcAft>
        <a:defRPr kumimoji="1" lang="ja-JP" altLang="en-US" sz="1283" kern="1200">
          <a:solidFill>
            <a:srgbClr val="000000"/>
          </a:solidFill>
          <a:latin typeface="+mn-ea"/>
          <a:ea typeface="+mn-ea"/>
          <a:cs typeface="+mn-cs"/>
        </a:defRPr>
      </a:lvl4pPr>
      <a:lvl5pPr marL="564708" algn="l" defTabSz="891859" rtl="0" eaLnBrk="0" fontAlgn="base" hangingPunct="0">
        <a:spcBef>
          <a:spcPct val="20000"/>
        </a:spcBef>
        <a:spcAft>
          <a:spcPct val="0"/>
        </a:spcAft>
        <a:defRPr kumimoji="1" lang="ja-JP" altLang="en-US" sz="1283" kern="1200">
          <a:solidFill>
            <a:srgbClr val="000000"/>
          </a:solidFill>
          <a:latin typeface="+mn-ea"/>
          <a:ea typeface="+mn-ea"/>
          <a:cs typeface="+mn-cs"/>
        </a:defRPr>
      </a:lvl5pPr>
      <a:lvl6pPr marL="2452770" indent="-222978" algn="l" defTabSz="891916" rtl="0" eaLnBrk="1" latinLnBrk="0" hangingPunct="1">
        <a:spcBef>
          <a:spcPct val="20000"/>
        </a:spcBef>
        <a:buFont typeface="Arial" pitchFamily="34" charset="0"/>
        <a:buChar char="•"/>
        <a:defRPr kumimoji="1" sz="1967" kern="1200">
          <a:solidFill>
            <a:schemeClr val="tx1"/>
          </a:solidFill>
          <a:latin typeface="+mn-lt"/>
          <a:ea typeface="+mn-ea"/>
          <a:cs typeface="+mn-cs"/>
        </a:defRPr>
      </a:lvl6pPr>
      <a:lvl7pPr marL="2898727" indent="-222978" algn="l" defTabSz="891916" rtl="0" eaLnBrk="1" latinLnBrk="0" hangingPunct="1">
        <a:spcBef>
          <a:spcPct val="20000"/>
        </a:spcBef>
        <a:buFont typeface="Arial" pitchFamily="34" charset="0"/>
        <a:buChar char="•"/>
        <a:defRPr kumimoji="1" sz="1967" kern="1200">
          <a:solidFill>
            <a:schemeClr val="tx1"/>
          </a:solidFill>
          <a:latin typeface="+mn-lt"/>
          <a:ea typeface="+mn-ea"/>
          <a:cs typeface="+mn-cs"/>
        </a:defRPr>
      </a:lvl7pPr>
      <a:lvl8pPr marL="3344685" indent="-222978" algn="l" defTabSz="891916" rtl="0" eaLnBrk="1" latinLnBrk="0" hangingPunct="1">
        <a:spcBef>
          <a:spcPct val="20000"/>
        </a:spcBef>
        <a:buFont typeface="Arial" pitchFamily="34" charset="0"/>
        <a:buChar char="•"/>
        <a:defRPr kumimoji="1" sz="1967" kern="1200">
          <a:solidFill>
            <a:schemeClr val="tx1"/>
          </a:solidFill>
          <a:latin typeface="+mn-lt"/>
          <a:ea typeface="+mn-ea"/>
          <a:cs typeface="+mn-cs"/>
        </a:defRPr>
      </a:lvl8pPr>
      <a:lvl9pPr marL="3790643" indent="-222978" algn="l" defTabSz="891916" rtl="0" eaLnBrk="1" latinLnBrk="0" hangingPunct="1">
        <a:spcBef>
          <a:spcPct val="20000"/>
        </a:spcBef>
        <a:buFont typeface="Arial" pitchFamily="34" charset="0"/>
        <a:buChar char="•"/>
        <a:defRPr kumimoji="1" sz="19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891916" rtl="0" eaLnBrk="1" latinLnBrk="0" hangingPunct="1">
        <a:defRPr kumimoji="1" sz="1710" kern="1200">
          <a:solidFill>
            <a:schemeClr val="tx1"/>
          </a:solidFill>
          <a:latin typeface="+mn-lt"/>
          <a:ea typeface="+mn-ea"/>
          <a:cs typeface="+mn-cs"/>
        </a:defRPr>
      </a:lvl1pPr>
      <a:lvl2pPr marL="445958" algn="l" defTabSz="891916" rtl="0" eaLnBrk="1" latinLnBrk="0" hangingPunct="1">
        <a:defRPr kumimoji="1" sz="1710" kern="1200">
          <a:solidFill>
            <a:schemeClr val="tx1"/>
          </a:solidFill>
          <a:latin typeface="+mn-lt"/>
          <a:ea typeface="+mn-ea"/>
          <a:cs typeface="+mn-cs"/>
        </a:defRPr>
      </a:lvl2pPr>
      <a:lvl3pPr marL="891916" algn="l" defTabSz="891916" rtl="0" eaLnBrk="1" latinLnBrk="0" hangingPunct="1">
        <a:defRPr kumimoji="1" sz="1710" kern="1200">
          <a:solidFill>
            <a:schemeClr val="tx1"/>
          </a:solidFill>
          <a:latin typeface="+mn-lt"/>
          <a:ea typeface="+mn-ea"/>
          <a:cs typeface="+mn-cs"/>
        </a:defRPr>
      </a:lvl3pPr>
      <a:lvl4pPr marL="1337874" algn="l" defTabSz="891916" rtl="0" eaLnBrk="1" latinLnBrk="0" hangingPunct="1">
        <a:defRPr kumimoji="1" sz="1710" kern="1200">
          <a:solidFill>
            <a:schemeClr val="tx1"/>
          </a:solidFill>
          <a:latin typeface="+mn-lt"/>
          <a:ea typeface="+mn-ea"/>
          <a:cs typeface="+mn-cs"/>
        </a:defRPr>
      </a:lvl4pPr>
      <a:lvl5pPr marL="1783832" algn="l" defTabSz="891916" rtl="0" eaLnBrk="1" latinLnBrk="0" hangingPunct="1">
        <a:defRPr kumimoji="1" sz="1710" kern="1200">
          <a:solidFill>
            <a:schemeClr val="tx1"/>
          </a:solidFill>
          <a:latin typeface="+mn-lt"/>
          <a:ea typeface="+mn-ea"/>
          <a:cs typeface="+mn-cs"/>
        </a:defRPr>
      </a:lvl5pPr>
      <a:lvl6pPr marL="2229790" algn="l" defTabSz="891916" rtl="0" eaLnBrk="1" latinLnBrk="0" hangingPunct="1">
        <a:defRPr kumimoji="1" sz="1710" kern="1200">
          <a:solidFill>
            <a:schemeClr val="tx1"/>
          </a:solidFill>
          <a:latin typeface="+mn-lt"/>
          <a:ea typeface="+mn-ea"/>
          <a:cs typeface="+mn-cs"/>
        </a:defRPr>
      </a:lvl6pPr>
      <a:lvl7pPr marL="2675748" algn="l" defTabSz="891916" rtl="0" eaLnBrk="1" latinLnBrk="0" hangingPunct="1">
        <a:defRPr kumimoji="1" sz="1710" kern="1200">
          <a:solidFill>
            <a:schemeClr val="tx1"/>
          </a:solidFill>
          <a:latin typeface="+mn-lt"/>
          <a:ea typeface="+mn-ea"/>
          <a:cs typeface="+mn-cs"/>
        </a:defRPr>
      </a:lvl7pPr>
      <a:lvl8pPr marL="3121706" algn="l" defTabSz="891916" rtl="0" eaLnBrk="1" latinLnBrk="0" hangingPunct="1">
        <a:defRPr kumimoji="1" sz="1710" kern="1200">
          <a:solidFill>
            <a:schemeClr val="tx1"/>
          </a:solidFill>
          <a:latin typeface="+mn-lt"/>
          <a:ea typeface="+mn-ea"/>
          <a:cs typeface="+mn-cs"/>
        </a:defRPr>
      </a:lvl8pPr>
      <a:lvl9pPr marL="3567664" algn="l" defTabSz="891916" rtl="0" eaLnBrk="1" latinLnBrk="0" hangingPunct="1">
        <a:defRPr kumimoji="1" sz="171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図 109">
            <a:extLst>
              <a:ext uri="{FF2B5EF4-FFF2-40B4-BE49-F238E27FC236}">
                <a16:creationId xmlns:a16="http://schemas.microsoft.com/office/drawing/2014/main" id="{02318FE8-B206-4862-B31C-92211452389E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4810" b="37180"/>
          <a:stretch>
            <a:fillRect/>
          </a:stretch>
        </p:blipFill>
        <p:spPr bwMode="auto">
          <a:xfrm>
            <a:off x="1358" y="725684"/>
            <a:ext cx="9142642" cy="3426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027" name="Codos_Grid_201008" hidden="1">
            <a:extLst>
              <a:ext uri="{FF2B5EF4-FFF2-40B4-BE49-F238E27FC236}">
                <a16:creationId xmlns:a16="http://schemas.microsoft.com/office/drawing/2014/main" id="{AE017868-0D33-4FD5-8D58-ECACDF8CFC61}"/>
              </a:ext>
            </a:extLst>
          </p:cNvPr>
          <p:cNvGrpSpPr>
            <a:grpSpLocks/>
          </p:cNvGrpSpPr>
          <p:nvPr/>
        </p:nvGrpSpPr>
        <p:grpSpPr bwMode="auto">
          <a:xfrm>
            <a:off x="754760" y="1125962"/>
            <a:ext cx="7634480" cy="4964598"/>
            <a:chOff x="449454" y="1189814"/>
            <a:chExt cx="8928993" cy="5472608"/>
          </a:xfrm>
        </p:grpSpPr>
        <p:sp>
          <p:nvSpPr>
            <p:cNvPr id="1030" name="Line 99" hidden="1">
              <a:extLst>
                <a:ext uri="{FF2B5EF4-FFF2-40B4-BE49-F238E27FC236}">
                  <a16:creationId xmlns:a16="http://schemas.microsoft.com/office/drawing/2014/main" id="{6899A09D-0168-4681-A906-E43F922467AC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4771268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31" name="Line 99" hidden="1">
              <a:extLst>
                <a:ext uri="{FF2B5EF4-FFF2-40B4-BE49-F238E27FC236}">
                  <a16:creationId xmlns:a16="http://schemas.microsoft.com/office/drawing/2014/main" id="{23310D08-1F21-4705-9880-79DA46603C2D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3185758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32" name="Line 99" hidden="1">
              <a:extLst>
                <a:ext uri="{FF2B5EF4-FFF2-40B4-BE49-F238E27FC236}">
                  <a16:creationId xmlns:a16="http://schemas.microsoft.com/office/drawing/2014/main" id="{04957BCC-C41E-41A6-AD69-600D59676AD4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3041742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33" name="Line 99" hidden="1">
              <a:extLst>
                <a:ext uri="{FF2B5EF4-FFF2-40B4-BE49-F238E27FC236}">
                  <a16:creationId xmlns:a16="http://schemas.microsoft.com/office/drawing/2014/main" id="{581B8966-D7E2-4749-B503-0E6572A76BC2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2897726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34" name="Line 99" hidden="1">
              <a:extLst>
                <a:ext uri="{FF2B5EF4-FFF2-40B4-BE49-F238E27FC236}">
                  <a16:creationId xmlns:a16="http://schemas.microsoft.com/office/drawing/2014/main" id="{673B5495-5B75-4F9A-B3C9-E093DEF086C6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2753710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35" name="Line 99" hidden="1">
              <a:extLst>
                <a:ext uri="{FF2B5EF4-FFF2-40B4-BE49-F238E27FC236}">
                  <a16:creationId xmlns:a16="http://schemas.microsoft.com/office/drawing/2014/main" id="{A8DDF1C2-7A01-4F8B-B236-F3E200918686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2609694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36" name="Line 99" hidden="1">
              <a:extLst>
                <a:ext uri="{FF2B5EF4-FFF2-40B4-BE49-F238E27FC236}">
                  <a16:creationId xmlns:a16="http://schemas.microsoft.com/office/drawing/2014/main" id="{BE7FA33F-7668-4AD9-BE34-D1133B00052E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2465678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37" name="Line 99" hidden="1">
              <a:extLst>
                <a:ext uri="{FF2B5EF4-FFF2-40B4-BE49-F238E27FC236}">
                  <a16:creationId xmlns:a16="http://schemas.microsoft.com/office/drawing/2014/main" id="{2AE724AB-F754-40EB-909E-4F2658D17971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2321662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38" name="Line 99" hidden="1">
              <a:extLst>
                <a:ext uri="{FF2B5EF4-FFF2-40B4-BE49-F238E27FC236}">
                  <a16:creationId xmlns:a16="http://schemas.microsoft.com/office/drawing/2014/main" id="{98C5558F-1672-4A7A-89A8-E742EABEA0DC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2177646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39" name="Line 99" hidden="1">
              <a:extLst>
                <a:ext uri="{FF2B5EF4-FFF2-40B4-BE49-F238E27FC236}">
                  <a16:creationId xmlns:a16="http://schemas.microsoft.com/office/drawing/2014/main" id="{EA5E22ED-D286-458F-882F-C722C0A25A8E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2033630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40" name="Line 99" hidden="1">
              <a:extLst>
                <a:ext uri="{FF2B5EF4-FFF2-40B4-BE49-F238E27FC236}">
                  <a16:creationId xmlns:a16="http://schemas.microsoft.com/office/drawing/2014/main" id="{40BA5D7A-E123-4CAC-B40B-D6A813727784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1889614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41" name="Line 99" hidden="1">
              <a:extLst>
                <a:ext uri="{FF2B5EF4-FFF2-40B4-BE49-F238E27FC236}">
                  <a16:creationId xmlns:a16="http://schemas.microsoft.com/office/drawing/2014/main" id="{7B2C75AD-671A-4555-B3A6-7E4E604241FC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1745598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42" name="Line 99" hidden="1">
              <a:extLst>
                <a:ext uri="{FF2B5EF4-FFF2-40B4-BE49-F238E27FC236}">
                  <a16:creationId xmlns:a16="http://schemas.microsoft.com/office/drawing/2014/main" id="{6A9562CE-6DC3-4C2B-98D7-0392D49D8A29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1601582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43" name="Line 99" hidden="1">
              <a:extLst>
                <a:ext uri="{FF2B5EF4-FFF2-40B4-BE49-F238E27FC236}">
                  <a16:creationId xmlns:a16="http://schemas.microsoft.com/office/drawing/2014/main" id="{BA9CF88E-995B-46D9-A6FE-5CAEFE523C50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1457566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44" name="Line 99" hidden="1">
              <a:extLst>
                <a:ext uri="{FF2B5EF4-FFF2-40B4-BE49-F238E27FC236}">
                  <a16:creationId xmlns:a16="http://schemas.microsoft.com/office/drawing/2014/main" id="{FF789680-904F-4248-8090-4E68E4598239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1313550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45" name="Line 99" hidden="1">
              <a:extLst>
                <a:ext uri="{FF2B5EF4-FFF2-40B4-BE49-F238E27FC236}">
                  <a16:creationId xmlns:a16="http://schemas.microsoft.com/office/drawing/2014/main" id="{52107740-E7EF-443E-81D8-C746E79B95A3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1169534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46" name="Line 99" hidden="1">
              <a:extLst>
                <a:ext uri="{FF2B5EF4-FFF2-40B4-BE49-F238E27FC236}">
                  <a16:creationId xmlns:a16="http://schemas.microsoft.com/office/drawing/2014/main" id="{E09C3EC3-85CC-4FBA-BB21-B1484B1906C1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1025518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47" name="Line 99" hidden="1">
              <a:extLst>
                <a:ext uri="{FF2B5EF4-FFF2-40B4-BE49-F238E27FC236}">
                  <a16:creationId xmlns:a16="http://schemas.microsoft.com/office/drawing/2014/main" id="{5D40E930-CDA1-4353-AE5C-AC5C1AA20246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881502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48" name="Line 99" hidden="1">
              <a:extLst>
                <a:ext uri="{FF2B5EF4-FFF2-40B4-BE49-F238E27FC236}">
                  <a16:creationId xmlns:a16="http://schemas.microsoft.com/office/drawing/2014/main" id="{9F914E97-A882-48D7-B090-A58D2F525ACE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737486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49" name="Line 99" hidden="1">
              <a:extLst>
                <a:ext uri="{FF2B5EF4-FFF2-40B4-BE49-F238E27FC236}">
                  <a16:creationId xmlns:a16="http://schemas.microsoft.com/office/drawing/2014/main" id="{407E2435-0115-42CF-92B3-7C73B548B418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593470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50" name="Line 99" hidden="1">
              <a:extLst>
                <a:ext uri="{FF2B5EF4-FFF2-40B4-BE49-F238E27FC236}">
                  <a16:creationId xmlns:a16="http://schemas.microsoft.com/office/drawing/2014/main" id="{19D2BC2A-EC6B-44D9-8978-8E254FF648D3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3617806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51" name="Line 99" hidden="1">
              <a:extLst>
                <a:ext uri="{FF2B5EF4-FFF2-40B4-BE49-F238E27FC236}">
                  <a16:creationId xmlns:a16="http://schemas.microsoft.com/office/drawing/2014/main" id="{44847070-E0B7-4772-A6BA-844AF5A473DE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3473790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52" name="Line 99" hidden="1">
              <a:extLst>
                <a:ext uri="{FF2B5EF4-FFF2-40B4-BE49-F238E27FC236}">
                  <a16:creationId xmlns:a16="http://schemas.microsoft.com/office/drawing/2014/main" id="{DF7D816D-7723-427F-809C-04FA936D0B65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3329774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53" name="Line 99" hidden="1">
              <a:extLst>
                <a:ext uri="{FF2B5EF4-FFF2-40B4-BE49-F238E27FC236}">
                  <a16:creationId xmlns:a16="http://schemas.microsoft.com/office/drawing/2014/main" id="{145D5721-40AE-4C4A-A387-87BBE20ADC40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4049854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54" name="Line 99" hidden="1">
              <a:extLst>
                <a:ext uri="{FF2B5EF4-FFF2-40B4-BE49-F238E27FC236}">
                  <a16:creationId xmlns:a16="http://schemas.microsoft.com/office/drawing/2014/main" id="{AADE366C-221D-41BE-90CB-B7ECA82098D6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3905838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55" name="Line 99" hidden="1">
              <a:extLst>
                <a:ext uri="{FF2B5EF4-FFF2-40B4-BE49-F238E27FC236}">
                  <a16:creationId xmlns:a16="http://schemas.microsoft.com/office/drawing/2014/main" id="{844FE697-08E3-48FE-AFC2-6BCF1A0436DA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3761822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56" name="Line 99" hidden="1">
              <a:extLst>
                <a:ext uri="{FF2B5EF4-FFF2-40B4-BE49-F238E27FC236}">
                  <a16:creationId xmlns:a16="http://schemas.microsoft.com/office/drawing/2014/main" id="{6A5E12FC-BDB1-4E5B-8B16-C2876B714923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4483236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57" name="Line 99" hidden="1">
              <a:extLst>
                <a:ext uri="{FF2B5EF4-FFF2-40B4-BE49-F238E27FC236}">
                  <a16:creationId xmlns:a16="http://schemas.microsoft.com/office/drawing/2014/main" id="{010B4585-F19F-4076-B3F1-93FDDF4F3C26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4339220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58" name="Line 99" hidden="1">
              <a:extLst>
                <a:ext uri="{FF2B5EF4-FFF2-40B4-BE49-F238E27FC236}">
                  <a16:creationId xmlns:a16="http://schemas.microsoft.com/office/drawing/2014/main" id="{647F7CDB-3BA7-4212-B3D4-B0D427F526DD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4193870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59" name="Line 99" hidden="1">
              <a:extLst>
                <a:ext uri="{FF2B5EF4-FFF2-40B4-BE49-F238E27FC236}">
                  <a16:creationId xmlns:a16="http://schemas.microsoft.com/office/drawing/2014/main" id="{DA207E42-873C-4A8D-82E6-4F7DFE7571E5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4627252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60" name="Line 99" hidden="1">
              <a:extLst>
                <a:ext uri="{FF2B5EF4-FFF2-40B4-BE49-F238E27FC236}">
                  <a16:creationId xmlns:a16="http://schemas.microsoft.com/office/drawing/2014/main" id="{C07B2E0E-8E8C-4610-A5A7-44ED17AA05FB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9234430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61" name="Line 99" hidden="1">
              <a:extLst>
                <a:ext uri="{FF2B5EF4-FFF2-40B4-BE49-F238E27FC236}">
                  <a16:creationId xmlns:a16="http://schemas.microsoft.com/office/drawing/2014/main" id="{B1FED57B-9864-4124-91CF-8D895A29AB4C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7650254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62" name="Line 99" hidden="1">
              <a:extLst>
                <a:ext uri="{FF2B5EF4-FFF2-40B4-BE49-F238E27FC236}">
                  <a16:creationId xmlns:a16="http://schemas.microsoft.com/office/drawing/2014/main" id="{BB7FF214-3592-4EDC-B288-4540A0C5D347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7506238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63" name="Line 99" hidden="1">
              <a:extLst>
                <a:ext uri="{FF2B5EF4-FFF2-40B4-BE49-F238E27FC236}">
                  <a16:creationId xmlns:a16="http://schemas.microsoft.com/office/drawing/2014/main" id="{C0DB8C54-9848-439B-B1AC-65748478804C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7362222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64" name="Line 99" hidden="1">
              <a:extLst>
                <a:ext uri="{FF2B5EF4-FFF2-40B4-BE49-F238E27FC236}">
                  <a16:creationId xmlns:a16="http://schemas.microsoft.com/office/drawing/2014/main" id="{358E48A1-F694-4196-8688-9BC3D1AC687B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7218206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65" name="Line 99" hidden="1">
              <a:extLst>
                <a:ext uri="{FF2B5EF4-FFF2-40B4-BE49-F238E27FC236}">
                  <a16:creationId xmlns:a16="http://schemas.microsoft.com/office/drawing/2014/main" id="{F2E45287-E472-4988-81BC-C4152CE83F75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7074190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66" name="Line 99" hidden="1">
              <a:extLst>
                <a:ext uri="{FF2B5EF4-FFF2-40B4-BE49-F238E27FC236}">
                  <a16:creationId xmlns:a16="http://schemas.microsoft.com/office/drawing/2014/main" id="{978ECC58-FEA0-4E8D-BFC3-BF676E7E620E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6930174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67" name="Line 99" hidden="1">
              <a:extLst>
                <a:ext uri="{FF2B5EF4-FFF2-40B4-BE49-F238E27FC236}">
                  <a16:creationId xmlns:a16="http://schemas.microsoft.com/office/drawing/2014/main" id="{E632D15F-14C0-4B27-AC60-86A2CF018757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6786158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68" name="Line 99" hidden="1">
              <a:extLst>
                <a:ext uri="{FF2B5EF4-FFF2-40B4-BE49-F238E27FC236}">
                  <a16:creationId xmlns:a16="http://schemas.microsoft.com/office/drawing/2014/main" id="{848390DA-1717-494A-B8F7-9195DF21B133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6642142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69" name="Line 99" hidden="1">
              <a:extLst>
                <a:ext uri="{FF2B5EF4-FFF2-40B4-BE49-F238E27FC236}">
                  <a16:creationId xmlns:a16="http://schemas.microsoft.com/office/drawing/2014/main" id="{A8EA8298-DAF5-41FA-8B84-875B13F85844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6498126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70" name="Line 99" hidden="1">
              <a:extLst>
                <a:ext uri="{FF2B5EF4-FFF2-40B4-BE49-F238E27FC236}">
                  <a16:creationId xmlns:a16="http://schemas.microsoft.com/office/drawing/2014/main" id="{FBD35745-0111-4E30-83E1-8DE8645D749B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6354110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71" name="Line 99" hidden="1">
              <a:extLst>
                <a:ext uri="{FF2B5EF4-FFF2-40B4-BE49-F238E27FC236}">
                  <a16:creationId xmlns:a16="http://schemas.microsoft.com/office/drawing/2014/main" id="{42EC1DC9-3B68-4BA8-9FA3-FBF2EDDB412E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6210094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72" name="Line 99" hidden="1">
              <a:extLst>
                <a:ext uri="{FF2B5EF4-FFF2-40B4-BE49-F238E27FC236}">
                  <a16:creationId xmlns:a16="http://schemas.microsoft.com/office/drawing/2014/main" id="{D3A962CF-B6EF-4A73-B7C1-3DD8BB83A61F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6066078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73" name="Line 99" hidden="1">
              <a:extLst>
                <a:ext uri="{FF2B5EF4-FFF2-40B4-BE49-F238E27FC236}">
                  <a16:creationId xmlns:a16="http://schemas.microsoft.com/office/drawing/2014/main" id="{E0CEC9B0-EEF6-4B5A-AA47-A9BEAF52D48F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5922062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74" name="Line 99" hidden="1">
              <a:extLst>
                <a:ext uri="{FF2B5EF4-FFF2-40B4-BE49-F238E27FC236}">
                  <a16:creationId xmlns:a16="http://schemas.microsoft.com/office/drawing/2014/main" id="{BA918713-0B06-4E09-A57B-F54EFBE5EB9D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5778046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75" name="Line 99" hidden="1">
              <a:extLst>
                <a:ext uri="{FF2B5EF4-FFF2-40B4-BE49-F238E27FC236}">
                  <a16:creationId xmlns:a16="http://schemas.microsoft.com/office/drawing/2014/main" id="{708F4D42-EDA3-4794-A0C8-FF9E567C8FED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5634030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76" name="Line 99" hidden="1">
              <a:extLst>
                <a:ext uri="{FF2B5EF4-FFF2-40B4-BE49-F238E27FC236}">
                  <a16:creationId xmlns:a16="http://schemas.microsoft.com/office/drawing/2014/main" id="{59EDD4D2-5382-407A-9E1C-A9D0EB5DF188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5490014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77" name="Line 99" hidden="1">
              <a:extLst>
                <a:ext uri="{FF2B5EF4-FFF2-40B4-BE49-F238E27FC236}">
                  <a16:creationId xmlns:a16="http://schemas.microsoft.com/office/drawing/2014/main" id="{4D1C3AA1-E3CA-456F-9E2E-B8D4CF6912CE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5345998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78" name="Line 99" hidden="1">
              <a:extLst>
                <a:ext uri="{FF2B5EF4-FFF2-40B4-BE49-F238E27FC236}">
                  <a16:creationId xmlns:a16="http://schemas.microsoft.com/office/drawing/2014/main" id="{15040601-9593-41E8-9A1A-72A9F0BA93E7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5201982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79" name="Line 99" hidden="1">
              <a:extLst>
                <a:ext uri="{FF2B5EF4-FFF2-40B4-BE49-F238E27FC236}">
                  <a16:creationId xmlns:a16="http://schemas.microsoft.com/office/drawing/2014/main" id="{F1DC72EA-D112-4FC7-9CF7-E83FC9CB0E3B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5057966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80" name="Line 99" hidden="1">
              <a:extLst>
                <a:ext uri="{FF2B5EF4-FFF2-40B4-BE49-F238E27FC236}">
                  <a16:creationId xmlns:a16="http://schemas.microsoft.com/office/drawing/2014/main" id="{569ACBFA-4E19-4031-903E-EC8CD0A870DE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8082302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81" name="Line 99" hidden="1">
              <a:extLst>
                <a:ext uri="{FF2B5EF4-FFF2-40B4-BE49-F238E27FC236}">
                  <a16:creationId xmlns:a16="http://schemas.microsoft.com/office/drawing/2014/main" id="{833DA6A3-3AAB-42C7-A4F5-A71A58C1CD6E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7938286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82" name="Line 99" hidden="1">
              <a:extLst>
                <a:ext uri="{FF2B5EF4-FFF2-40B4-BE49-F238E27FC236}">
                  <a16:creationId xmlns:a16="http://schemas.microsoft.com/office/drawing/2014/main" id="{CE2ABCA7-CB7A-4030-965A-A7AE688E0F55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7794270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83" name="Line 99" hidden="1">
              <a:extLst>
                <a:ext uri="{FF2B5EF4-FFF2-40B4-BE49-F238E27FC236}">
                  <a16:creationId xmlns:a16="http://schemas.microsoft.com/office/drawing/2014/main" id="{2D7DCA3D-D491-439D-89BE-7A1989A8BE78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8514350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84" name="Line 99" hidden="1">
              <a:extLst>
                <a:ext uri="{FF2B5EF4-FFF2-40B4-BE49-F238E27FC236}">
                  <a16:creationId xmlns:a16="http://schemas.microsoft.com/office/drawing/2014/main" id="{42FC90DC-96DF-4A4A-97DE-24C1F55F9A22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8370334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85" name="Line 99" hidden="1">
              <a:extLst>
                <a:ext uri="{FF2B5EF4-FFF2-40B4-BE49-F238E27FC236}">
                  <a16:creationId xmlns:a16="http://schemas.microsoft.com/office/drawing/2014/main" id="{DE41F911-1AF5-4829-BB25-369DD68A9590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8226318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86" name="Line 99" hidden="1">
              <a:extLst>
                <a:ext uri="{FF2B5EF4-FFF2-40B4-BE49-F238E27FC236}">
                  <a16:creationId xmlns:a16="http://schemas.microsoft.com/office/drawing/2014/main" id="{4E48622A-61A0-4700-A360-27208C5E4C47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8946398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87" name="Line 99" hidden="1">
              <a:extLst>
                <a:ext uri="{FF2B5EF4-FFF2-40B4-BE49-F238E27FC236}">
                  <a16:creationId xmlns:a16="http://schemas.microsoft.com/office/drawing/2014/main" id="{3CF3DA64-5721-4A33-AE4F-8E83E4C4A261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8802382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88" name="Line 99" hidden="1">
              <a:extLst>
                <a:ext uri="{FF2B5EF4-FFF2-40B4-BE49-F238E27FC236}">
                  <a16:creationId xmlns:a16="http://schemas.microsoft.com/office/drawing/2014/main" id="{8BE987FE-FD71-4FC2-BD5D-B8F44A2396BB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8658366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89" name="Line 99" hidden="1">
              <a:extLst>
                <a:ext uri="{FF2B5EF4-FFF2-40B4-BE49-F238E27FC236}">
                  <a16:creationId xmlns:a16="http://schemas.microsoft.com/office/drawing/2014/main" id="{ADDE7B5C-CF5C-453D-800F-821C2E783C66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9090414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90" name="Line 99" hidden="1">
              <a:extLst>
                <a:ext uri="{FF2B5EF4-FFF2-40B4-BE49-F238E27FC236}">
                  <a16:creationId xmlns:a16="http://schemas.microsoft.com/office/drawing/2014/main" id="{AD849368-EF8C-4C4E-934D-87DDF4C4D7E6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 rot="5400000" flipH="1">
              <a:off x="4913950" y="-394361"/>
              <a:ext cx="0" cy="8928991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91" name="Line 99" hidden="1">
              <a:extLst>
                <a:ext uri="{FF2B5EF4-FFF2-40B4-BE49-F238E27FC236}">
                  <a16:creationId xmlns:a16="http://schemas.microsoft.com/office/drawing/2014/main" id="{7E368C8B-344A-4914-8FBB-C46C7D43CDDC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 rot="5400000" flipH="1">
              <a:off x="4913950" y="-250346"/>
              <a:ext cx="0" cy="8928991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92" name="Line 99" hidden="1">
              <a:extLst>
                <a:ext uri="{FF2B5EF4-FFF2-40B4-BE49-F238E27FC236}">
                  <a16:creationId xmlns:a16="http://schemas.microsoft.com/office/drawing/2014/main" id="{D2FF6F32-AFFB-43C8-A904-AD83921B15C1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 rot="5400000" flipH="1">
              <a:off x="4913950" y="-106330"/>
              <a:ext cx="0" cy="8928991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93" name="Line 99" hidden="1">
              <a:extLst>
                <a:ext uri="{FF2B5EF4-FFF2-40B4-BE49-F238E27FC236}">
                  <a16:creationId xmlns:a16="http://schemas.microsoft.com/office/drawing/2014/main" id="{286EFFB2-8120-4ACA-B661-7CD0F72A0D89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 rot="5400000" flipH="1">
              <a:off x="4913950" y="37686"/>
              <a:ext cx="0" cy="8928991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94" name="Line 99" hidden="1">
              <a:extLst>
                <a:ext uri="{FF2B5EF4-FFF2-40B4-BE49-F238E27FC236}">
                  <a16:creationId xmlns:a16="http://schemas.microsoft.com/office/drawing/2014/main" id="{408F917F-1264-43D2-81D9-F6083AD62B1A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 rot="5400000" flipH="1">
              <a:off x="4913950" y="181702"/>
              <a:ext cx="0" cy="8928991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95" name="Line 99" hidden="1">
              <a:extLst>
                <a:ext uri="{FF2B5EF4-FFF2-40B4-BE49-F238E27FC236}">
                  <a16:creationId xmlns:a16="http://schemas.microsoft.com/office/drawing/2014/main" id="{CE2AC2C7-EF85-437A-81A7-767024C91AEC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 rot="5400000" flipH="1">
              <a:off x="4913950" y="325718"/>
              <a:ext cx="0" cy="8928991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96" name="Line 99" hidden="1">
              <a:extLst>
                <a:ext uri="{FF2B5EF4-FFF2-40B4-BE49-F238E27FC236}">
                  <a16:creationId xmlns:a16="http://schemas.microsoft.com/office/drawing/2014/main" id="{DE8B3CAC-1300-4BEB-A345-A774C97B24CD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 rot="5400000" flipH="1">
              <a:off x="4913950" y="469734"/>
              <a:ext cx="0" cy="8928991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97" name="Line 99" hidden="1">
              <a:extLst>
                <a:ext uri="{FF2B5EF4-FFF2-40B4-BE49-F238E27FC236}">
                  <a16:creationId xmlns:a16="http://schemas.microsoft.com/office/drawing/2014/main" id="{3E614156-2433-4D5C-B4CA-7D782D7E17A9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 rot="5400000" flipH="1">
              <a:off x="4913950" y="613750"/>
              <a:ext cx="0" cy="8928991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98" name="Line 99" hidden="1">
              <a:extLst>
                <a:ext uri="{FF2B5EF4-FFF2-40B4-BE49-F238E27FC236}">
                  <a16:creationId xmlns:a16="http://schemas.microsoft.com/office/drawing/2014/main" id="{95058A14-764D-4AE5-8A22-470CD2EA6CD5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 rot="5400000" flipH="1">
              <a:off x="4913950" y="757766"/>
              <a:ext cx="0" cy="8928991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99" name="Line 99" hidden="1">
              <a:extLst>
                <a:ext uri="{FF2B5EF4-FFF2-40B4-BE49-F238E27FC236}">
                  <a16:creationId xmlns:a16="http://schemas.microsoft.com/office/drawing/2014/main" id="{CD66AB5E-3C81-4F7A-B930-84973136A9BB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 rot="5400000" flipH="1">
              <a:off x="4913950" y="901783"/>
              <a:ext cx="0" cy="8928991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100" name="Line 99" hidden="1">
              <a:extLst>
                <a:ext uri="{FF2B5EF4-FFF2-40B4-BE49-F238E27FC236}">
                  <a16:creationId xmlns:a16="http://schemas.microsoft.com/office/drawing/2014/main" id="{E9691773-0A6B-4DCA-BBF4-60C661879CCA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 rot="5400000" flipH="1">
              <a:off x="4913950" y="1045798"/>
              <a:ext cx="0" cy="8928991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101" name="Line 99" hidden="1">
              <a:extLst>
                <a:ext uri="{FF2B5EF4-FFF2-40B4-BE49-F238E27FC236}">
                  <a16:creationId xmlns:a16="http://schemas.microsoft.com/office/drawing/2014/main" id="{30D98508-32B2-42B3-8A9D-3F2F6CD6CF3D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 rot="5400000" flipH="1">
              <a:off x="4913950" y="1189814"/>
              <a:ext cx="0" cy="8928991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102" name="Line 99" hidden="1">
              <a:extLst>
                <a:ext uri="{FF2B5EF4-FFF2-40B4-BE49-F238E27FC236}">
                  <a16:creationId xmlns:a16="http://schemas.microsoft.com/office/drawing/2014/main" id="{DB1AA428-0357-4E1D-83EE-41974DA4F932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 rot="5400000" flipH="1">
              <a:off x="4913950" y="1333830"/>
              <a:ext cx="0" cy="8928991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103" name="Line 99" hidden="1">
              <a:extLst>
                <a:ext uri="{FF2B5EF4-FFF2-40B4-BE49-F238E27FC236}">
                  <a16:creationId xmlns:a16="http://schemas.microsoft.com/office/drawing/2014/main" id="{6B83A979-3C23-4DD8-B688-D4D699F525FC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 rot="5400000" flipH="1">
              <a:off x="4913950" y="1477846"/>
              <a:ext cx="0" cy="8928991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104" name="Line 99" hidden="1">
              <a:extLst>
                <a:ext uri="{FF2B5EF4-FFF2-40B4-BE49-F238E27FC236}">
                  <a16:creationId xmlns:a16="http://schemas.microsoft.com/office/drawing/2014/main" id="{B3B74EBE-A8A8-4213-A7E4-FDC6A758E666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 rot="5400000" flipH="1">
              <a:off x="4913950" y="1621862"/>
              <a:ext cx="0" cy="8928991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105" name="Line 99" hidden="1">
              <a:extLst>
                <a:ext uri="{FF2B5EF4-FFF2-40B4-BE49-F238E27FC236}">
                  <a16:creationId xmlns:a16="http://schemas.microsoft.com/office/drawing/2014/main" id="{619E0342-1078-45A6-BDD2-73C7C3127307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 rot="5400000" flipH="1">
              <a:off x="4913950" y="1765878"/>
              <a:ext cx="0" cy="8928991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106" name="Line 99" hidden="1">
              <a:extLst>
                <a:ext uri="{FF2B5EF4-FFF2-40B4-BE49-F238E27FC236}">
                  <a16:creationId xmlns:a16="http://schemas.microsoft.com/office/drawing/2014/main" id="{1B052CC4-6257-4244-BD55-798084D8AD72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 rot="5400000" flipH="1">
              <a:off x="4913950" y="1909894"/>
              <a:ext cx="0" cy="8928991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107" name="Line 99" hidden="1">
              <a:extLst>
                <a:ext uri="{FF2B5EF4-FFF2-40B4-BE49-F238E27FC236}">
                  <a16:creationId xmlns:a16="http://schemas.microsoft.com/office/drawing/2014/main" id="{49C399D8-DA7B-47C1-9D47-6055F7D30845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 rot="5400000" flipH="1">
              <a:off x="4913950" y="2053910"/>
              <a:ext cx="0" cy="8928991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108" name="Line 99" hidden="1">
              <a:extLst>
                <a:ext uri="{FF2B5EF4-FFF2-40B4-BE49-F238E27FC236}">
                  <a16:creationId xmlns:a16="http://schemas.microsoft.com/office/drawing/2014/main" id="{02C0474D-7E60-413F-B736-C1D83DB9F23A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 rot="5400000" flipH="1">
              <a:off x="4913950" y="-682394"/>
              <a:ext cx="0" cy="8928991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109" name="Line 99" hidden="1">
              <a:extLst>
                <a:ext uri="{FF2B5EF4-FFF2-40B4-BE49-F238E27FC236}">
                  <a16:creationId xmlns:a16="http://schemas.microsoft.com/office/drawing/2014/main" id="{DFFCB8DD-065B-4B71-86F0-3784CB4F0397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 rot="5400000" flipH="1">
              <a:off x="4913950" y="-826410"/>
              <a:ext cx="0" cy="8928991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110" name="Line 99" hidden="1">
              <a:extLst>
                <a:ext uri="{FF2B5EF4-FFF2-40B4-BE49-F238E27FC236}">
                  <a16:creationId xmlns:a16="http://schemas.microsoft.com/office/drawing/2014/main" id="{7E8DF0A6-D16E-48AF-860C-684E1B1B4306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 rot="5400000" flipH="1">
              <a:off x="4913950" y="-970425"/>
              <a:ext cx="0" cy="8928991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111" name="Line 99" hidden="1">
              <a:extLst>
                <a:ext uri="{FF2B5EF4-FFF2-40B4-BE49-F238E27FC236}">
                  <a16:creationId xmlns:a16="http://schemas.microsoft.com/office/drawing/2014/main" id="{6390C465-0096-4A49-A5CD-6F98E0A5CDD5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 rot="5400000" flipH="1">
              <a:off x="4913950" y="-1114441"/>
              <a:ext cx="0" cy="8928991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112" name="Line 99" hidden="1">
              <a:extLst>
                <a:ext uri="{FF2B5EF4-FFF2-40B4-BE49-F238E27FC236}">
                  <a16:creationId xmlns:a16="http://schemas.microsoft.com/office/drawing/2014/main" id="{87BED299-DD66-4EAD-A2D4-B81D6690C469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 rot="5400000" flipH="1">
              <a:off x="4913950" y="-1258457"/>
              <a:ext cx="0" cy="8928991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113" name="Line 99" hidden="1">
              <a:extLst>
                <a:ext uri="{FF2B5EF4-FFF2-40B4-BE49-F238E27FC236}">
                  <a16:creationId xmlns:a16="http://schemas.microsoft.com/office/drawing/2014/main" id="{97DC3F2F-09F1-4DF4-AA80-0436BAB902FE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 rot="5400000" flipH="1">
              <a:off x="4913950" y="-1402473"/>
              <a:ext cx="0" cy="8928991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114" name="Line 99" hidden="1">
              <a:extLst>
                <a:ext uri="{FF2B5EF4-FFF2-40B4-BE49-F238E27FC236}">
                  <a16:creationId xmlns:a16="http://schemas.microsoft.com/office/drawing/2014/main" id="{13EED4E8-1793-46B4-A54F-710BA68068F5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 rot="5400000" flipH="1">
              <a:off x="4913950" y="-1546489"/>
              <a:ext cx="0" cy="8928991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115" name="Line 99" hidden="1">
              <a:extLst>
                <a:ext uri="{FF2B5EF4-FFF2-40B4-BE49-F238E27FC236}">
                  <a16:creationId xmlns:a16="http://schemas.microsoft.com/office/drawing/2014/main" id="{7A14F490-4148-402D-9545-0520755A5AAB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 rot="5400000" flipH="1">
              <a:off x="4913950" y="-1690505"/>
              <a:ext cx="0" cy="8928991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116" name="Line 99" hidden="1">
              <a:extLst>
                <a:ext uri="{FF2B5EF4-FFF2-40B4-BE49-F238E27FC236}">
                  <a16:creationId xmlns:a16="http://schemas.microsoft.com/office/drawing/2014/main" id="{C869FAAD-8EAB-41A6-A019-6CDCA96659FC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 rot="5400000" flipH="1">
              <a:off x="4913950" y="-1834521"/>
              <a:ext cx="0" cy="8928991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117" name="Line 99" hidden="1">
              <a:extLst>
                <a:ext uri="{FF2B5EF4-FFF2-40B4-BE49-F238E27FC236}">
                  <a16:creationId xmlns:a16="http://schemas.microsoft.com/office/drawing/2014/main" id="{3023E8ED-155F-4468-A706-A9D0E507590B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 rot="5400000" flipH="1">
              <a:off x="4913950" y="-1978537"/>
              <a:ext cx="0" cy="8928991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118" name="Line 99" hidden="1">
              <a:extLst>
                <a:ext uri="{FF2B5EF4-FFF2-40B4-BE49-F238E27FC236}">
                  <a16:creationId xmlns:a16="http://schemas.microsoft.com/office/drawing/2014/main" id="{E1009852-4C35-4D50-8664-DC26C445310D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 rot="5400000" flipH="1">
              <a:off x="4913951" y="-2122554"/>
              <a:ext cx="0" cy="8928993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119" name="Line 99" hidden="1">
              <a:extLst>
                <a:ext uri="{FF2B5EF4-FFF2-40B4-BE49-F238E27FC236}">
                  <a16:creationId xmlns:a16="http://schemas.microsoft.com/office/drawing/2014/main" id="{894585E0-6191-41E5-9A55-D0A0AC253329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 rot="5400000" flipH="1">
              <a:off x="4913951" y="-2266570"/>
              <a:ext cx="0" cy="8928993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120" name="Line 99" hidden="1">
              <a:extLst>
                <a:ext uri="{FF2B5EF4-FFF2-40B4-BE49-F238E27FC236}">
                  <a16:creationId xmlns:a16="http://schemas.microsoft.com/office/drawing/2014/main" id="{ECAC48C3-6FF4-447D-AC02-E770853D7C15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 rot="5400000" flipH="1">
              <a:off x="4913951" y="-2410587"/>
              <a:ext cx="0" cy="8928993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121" name="Line 99" hidden="1">
              <a:extLst>
                <a:ext uri="{FF2B5EF4-FFF2-40B4-BE49-F238E27FC236}">
                  <a16:creationId xmlns:a16="http://schemas.microsoft.com/office/drawing/2014/main" id="{EB255092-B8F7-4FA1-BFED-BCD4A8DDBB1D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 rot="5400000" flipH="1">
              <a:off x="4913951" y="-2554603"/>
              <a:ext cx="0" cy="8928993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122" name="Line 99" hidden="1">
              <a:extLst>
                <a:ext uri="{FF2B5EF4-FFF2-40B4-BE49-F238E27FC236}">
                  <a16:creationId xmlns:a16="http://schemas.microsoft.com/office/drawing/2014/main" id="{EA360CC1-65D5-4AC8-8169-6920665E5C2A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 rot="5400000" flipH="1">
              <a:off x="4913951" y="-2698619"/>
              <a:ext cx="0" cy="8928993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123" name="Line 99" hidden="1">
              <a:extLst>
                <a:ext uri="{FF2B5EF4-FFF2-40B4-BE49-F238E27FC236}">
                  <a16:creationId xmlns:a16="http://schemas.microsoft.com/office/drawing/2014/main" id="{478EC113-1D05-4548-9106-2BC2DA34671E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 rot="5400000" flipH="1">
              <a:off x="4913951" y="-2842635"/>
              <a:ext cx="0" cy="8928993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124" name="Line 99" hidden="1">
              <a:extLst>
                <a:ext uri="{FF2B5EF4-FFF2-40B4-BE49-F238E27FC236}">
                  <a16:creationId xmlns:a16="http://schemas.microsoft.com/office/drawing/2014/main" id="{457BC3FC-FDE2-40A0-91C9-E14353C1EC89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 rot="5400000" flipH="1">
              <a:off x="4913951" y="-2986651"/>
              <a:ext cx="0" cy="8928993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125" name="Line 99" hidden="1">
              <a:extLst>
                <a:ext uri="{FF2B5EF4-FFF2-40B4-BE49-F238E27FC236}">
                  <a16:creationId xmlns:a16="http://schemas.microsoft.com/office/drawing/2014/main" id="{282DBD6A-69B8-49B8-99DB-1FF7966E66CA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 rot="5400000" flipH="1">
              <a:off x="4913951" y="-3130667"/>
              <a:ext cx="0" cy="8928993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126" name="Line 99" hidden="1">
              <a:extLst>
                <a:ext uri="{FF2B5EF4-FFF2-40B4-BE49-F238E27FC236}">
                  <a16:creationId xmlns:a16="http://schemas.microsoft.com/office/drawing/2014/main" id="{6942E898-F4DC-4042-BD80-5140B4787594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4913950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127" name="正方形/長方形 336" hidden="1">
              <a:extLst>
                <a:ext uri="{FF2B5EF4-FFF2-40B4-BE49-F238E27FC236}">
                  <a16:creationId xmlns:a16="http://schemas.microsoft.com/office/drawing/2014/main" id="{13D8646A-F221-4D8D-A5C1-9DAD65CDE6AD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449454" y="1189814"/>
              <a:ext cx="8928993" cy="5472608"/>
            </a:xfrm>
            <a:prstGeom prst="rect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>
              <a:lvl1pPr defTabSz="987425"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1pPr>
              <a:lvl2pPr marL="742950" indent="-285750" defTabSz="987425"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2pPr>
              <a:lvl3pPr marL="1143000" indent="-228600" defTabSz="987425"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3pPr>
              <a:lvl4pPr marL="1600200" indent="-228600" defTabSz="987425"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4pPr>
              <a:lvl5pPr marL="2057400" indent="-228600" defTabSz="987425"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5pPr>
              <a:lvl6pPr marL="2514600" indent="-228600" defTabSz="987425" fontAlgn="base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6pPr>
              <a:lvl7pPr marL="2971800" indent="-228600" defTabSz="987425" fontAlgn="base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7pPr>
              <a:lvl8pPr marL="3429000" indent="-228600" defTabSz="987425" fontAlgn="base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8pPr>
              <a:lvl9pPr marL="3886200" indent="-228600" defTabSz="987425" fontAlgn="base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9pPr>
            </a:lstStyle>
            <a:p>
              <a:pPr eaLnBrk="1" hangingPunct="1">
                <a:defRPr/>
              </a:pPr>
              <a:endParaRPr lang="ja-JP" altLang="en-US" sz="1625"/>
            </a:p>
          </p:txBody>
        </p:sp>
        <p:sp>
          <p:nvSpPr>
            <p:cNvPr id="1128" name="Line 99" hidden="1">
              <a:extLst>
                <a:ext uri="{FF2B5EF4-FFF2-40B4-BE49-F238E27FC236}">
                  <a16:creationId xmlns:a16="http://schemas.microsoft.com/office/drawing/2014/main" id="{140D863A-70A5-4B7A-A830-120CC4806EAE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 rot="5400000" flipH="1">
              <a:off x="4913950" y="-538377"/>
              <a:ext cx="0" cy="8928991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</p:grpSp>
      <p:sp>
        <p:nvSpPr>
          <p:cNvPr id="341" name="スライド番号プレースホルダ 5">
            <a:extLst>
              <a:ext uri="{FF2B5EF4-FFF2-40B4-BE49-F238E27FC236}">
                <a16:creationId xmlns:a16="http://schemas.microsoft.com/office/drawing/2014/main" id="{E024E94C-0288-4AE3-A01A-9183A46E895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52138" y="6498038"/>
            <a:ext cx="268781" cy="195819"/>
          </a:xfrm>
          <a:prstGeom prst="rect">
            <a:avLst/>
          </a:prstGeom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noAutofit/>
          </a:bodyPr>
          <a:lstStyle>
            <a:lvl1pPr algn="r" eaLnBrk="1" hangingPunct="1">
              <a:defRPr sz="855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D64E8B59-47AE-42F2-ADFF-3DF0D0B2E073}" type="slidenum">
              <a:rPr lang="ja-JP" altLang="en-US"/>
              <a:pPr/>
              <a:t>‹#›</a:t>
            </a:fld>
            <a:endParaRPr lang="ja-JP" altLang="en-US"/>
          </a:p>
        </p:txBody>
      </p:sp>
      <p:sp>
        <p:nvSpPr>
          <p:cNvPr id="1029" name="タイトル プレースホルダ 1">
            <a:extLst>
              <a:ext uri="{FF2B5EF4-FFF2-40B4-BE49-F238E27FC236}">
                <a16:creationId xmlns:a16="http://schemas.microsoft.com/office/drawing/2014/main" id="{751516FA-5F0F-4FCD-9A1A-65EF1B14DF6A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507699" y="424756"/>
            <a:ext cx="8127246" cy="3916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1110817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6" r:id="rId1"/>
    <p:sldLayoutId id="2147483797" r:id="rId2"/>
    <p:sldLayoutId id="2147483799" r:id="rId3"/>
  </p:sldLayoutIdLst>
  <p:hf hdr="0" ftr="0" dt="0"/>
  <p:txStyles>
    <p:titleStyle>
      <a:lvl1pPr algn="l" defTabSz="891859" rtl="0" eaLnBrk="0" fontAlgn="base" hangingPunct="0">
        <a:spcBef>
          <a:spcPct val="0"/>
        </a:spcBef>
        <a:spcAft>
          <a:spcPct val="0"/>
        </a:spcAft>
        <a:defRPr kumimoji="1" sz="2052" b="1" kern="1200">
          <a:solidFill>
            <a:srgbClr val="000000"/>
          </a:solidFill>
          <a:latin typeface="ＭＳ Ｐゴシック" panose="020B0600070205080204" pitchFamily="50" charset="-128"/>
          <a:ea typeface="ＭＳ Ｐゴシック" panose="020B0600070205080204" pitchFamily="50" charset="-128"/>
          <a:cs typeface="ＭＳ Ｐゴシック" panose="020B0600070205080204" pitchFamily="50" charset="-128"/>
        </a:defRPr>
      </a:lvl1pPr>
      <a:lvl2pPr algn="l" defTabSz="891859" rtl="0" eaLnBrk="0" fontAlgn="base" hangingPunct="0">
        <a:spcBef>
          <a:spcPct val="0"/>
        </a:spcBef>
        <a:spcAft>
          <a:spcPct val="0"/>
        </a:spcAft>
        <a:defRPr kumimoji="1" sz="2052" b="1">
          <a:solidFill>
            <a:srgbClr val="000000"/>
          </a:solidFill>
          <a:latin typeface="ＭＳ Ｐゴシック" pitchFamily="50" charset="-128"/>
          <a:ea typeface="ＭＳ Ｐゴシック" pitchFamily="50" charset="-128"/>
        </a:defRPr>
      </a:lvl2pPr>
      <a:lvl3pPr algn="l" defTabSz="891859" rtl="0" eaLnBrk="0" fontAlgn="base" hangingPunct="0">
        <a:spcBef>
          <a:spcPct val="0"/>
        </a:spcBef>
        <a:spcAft>
          <a:spcPct val="0"/>
        </a:spcAft>
        <a:defRPr kumimoji="1" sz="2052" b="1">
          <a:solidFill>
            <a:srgbClr val="000000"/>
          </a:solidFill>
          <a:latin typeface="ＭＳ Ｐゴシック" pitchFamily="50" charset="-128"/>
          <a:ea typeface="ＭＳ Ｐゴシック" pitchFamily="50" charset="-128"/>
        </a:defRPr>
      </a:lvl3pPr>
      <a:lvl4pPr algn="l" defTabSz="891859" rtl="0" eaLnBrk="0" fontAlgn="base" hangingPunct="0">
        <a:spcBef>
          <a:spcPct val="0"/>
        </a:spcBef>
        <a:spcAft>
          <a:spcPct val="0"/>
        </a:spcAft>
        <a:defRPr kumimoji="1" sz="2052" b="1">
          <a:solidFill>
            <a:srgbClr val="000000"/>
          </a:solidFill>
          <a:latin typeface="ＭＳ Ｐゴシック" pitchFamily="50" charset="-128"/>
          <a:ea typeface="ＭＳ Ｐゴシック" pitchFamily="50" charset="-128"/>
        </a:defRPr>
      </a:lvl4pPr>
      <a:lvl5pPr algn="l" defTabSz="891859" rtl="0" eaLnBrk="0" fontAlgn="base" hangingPunct="0">
        <a:spcBef>
          <a:spcPct val="0"/>
        </a:spcBef>
        <a:spcAft>
          <a:spcPct val="0"/>
        </a:spcAft>
        <a:defRPr kumimoji="1" sz="2052" b="1">
          <a:solidFill>
            <a:srgbClr val="000000"/>
          </a:solidFill>
          <a:latin typeface="ＭＳ Ｐゴシック" pitchFamily="50" charset="-128"/>
          <a:ea typeface="ＭＳ Ｐゴシック" pitchFamily="50" charset="-128"/>
        </a:defRPr>
      </a:lvl5pPr>
      <a:lvl6pPr marL="390952" algn="l" defTabSz="891859" rtl="0" fontAlgn="base">
        <a:spcBef>
          <a:spcPct val="0"/>
        </a:spcBef>
        <a:spcAft>
          <a:spcPct val="0"/>
        </a:spcAft>
        <a:defRPr kumimoji="1" sz="2052" b="1">
          <a:solidFill>
            <a:srgbClr val="000000"/>
          </a:solidFill>
          <a:latin typeface="ＭＳ Ｐゴシック" pitchFamily="50" charset="-128"/>
          <a:ea typeface="ＭＳ Ｐゴシック" pitchFamily="50" charset="-128"/>
        </a:defRPr>
      </a:lvl6pPr>
      <a:lvl7pPr marL="781903" algn="l" defTabSz="891859" rtl="0" fontAlgn="base">
        <a:spcBef>
          <a:spcPct val="0"/>
        </a:spcBef>
        <a:spcAft>
          <a:spcPct val="0"/>
        </a:spcAft>
        <a:defRPr kumimoji="1" sz="2052" b="1">
          <a:solidFill>
            <a:srgbClr val="000000"/>
          </a:solidFill>
          <a:latin typeface="ＭＳ Ｐゴシック" pitchFamily="50" charset="-128"/>
          <a:ea typeface="ＭＳ Ｐゴシック" pitchFamily="50" charset="-128"/>
        </a:defRPr>
      </a:lvl7pPr>
      <a:lvl8pPr marL="1172855" algn="l" defTabSz="891859" rtl="0" fontAlgn="base">
        <a:spcBef>
          <a:spcPct val="0"/>
        </a:spcBef>
        <a:spcAft>
          <a:spcPct val="0"/>
        </a:spcAft>
        <a:defRPr kumimoji="1" sz="2052" b="1">
          <a:solidFill>
            <a:srgbClr val="000000"/>
          </a:solidFill>
          <a:latin typeface="ＭＳ Ｐゴシック" pitchFamily="50" charset="-128"/>
          <a:ea typeface="ＭＳ Ｐゴシック" pitchFamily="50" charset="-128"/>
        </a:defRPr>
      </a:lvl8pPr>
      <a:lvl9pPr marL="1563807" algn="l" defTabSz="891859" rtl="0" fontAlgn="base">
        <a:spcBef>
          <a:spcPct val="0"/>
        </a:spcBef>
        <a:spcAft>
          <a:spcPct val="0"/>
        </a:spcAft>
        <a:defRPr kumimoji="1" sz="2052" b="1">
          <a:solidFill>
            <a:srgbClr val="000000"/>
          </a:solidFill>
          <a:latin typeface="ＭＳ Ｐゴシック" pitchFamily="50" charset="-128"/>
          <a:ea typeface="ＭＳ Ｐゴシック" pitchFamily="50" charset="-128"/>
        </a:defRPr>
      </a:lvl9pPr>
    </p:titleStyle>
    <p:bodyStyle>
      <a:lvl1pPr algn="l" defTabSz="891859" rtl="0" eaLnBrk="0" fontAlgn="base" hangingPunct="0">
        <a:spcBef>
          <a:spcPct val="20000"/>
        </a:spcBef>
        <a:spcAft>
          <a:spcPct val="0"/>
        </a:spcAft>
        <a:defRPr kumimoji="1" lang="ja-JP" altLang="en-US" sz="1796" b="1" kern="1200">
          <a:solidFill>
            <a:srgbClr val="000000"/>
          </a:solidFill>
          <a:latin typeface="+mn-ea"/>
          <a:ea typeface="+mn-ea"/>
          <a:cs typeface="+mn-cs"/>
        </a:defRPr>
      </a:lvl1pPr>
      <a:lvl2pPr algn="l" defTabSz="891859" rtl="0" eaLnBrk="0" fontAlgn="base" hangingPunct="0">
        <a:spcBef>
          <a:spcPct val="20000"/>
        </a:spcBef>
        <a:spcAft>
          <a:spcPct val="0"/>
        </a:spcAft>
        <a:defRPr kumimoji="1" lang="ja-JP" altLang="en-US" sz="1625" kern="1200">
          <a:solidFill>
            <a:srgbClr val="000000"/>
          </a:solidFill>
          <a:latin typeface="+mn-ea"/>
          <a:ea typeface="+mn-ea"/>
          <a:cs typeface="+mn-cs"/>
        </a:defRPr>
      </a:lvl2pPr>
      <a:lvl3pPr marL="241630" algn="l" defTabSz="891859" rtl="0" eaLnBrk="0" fontAlgn="base" hangingPunct="0">
        <a:spcBef>
          <a:spcPct val="20000"/>
        </a:spcBef>
        <a:spcAft>
          <a:spcPct val="0"/>
        </a:spcAft>
        <a:defRPr kumimoji="1" lang="ja-JP" altLang="en-US" sz="1454" kern="1200">
          <a:solidFill>
            <a:srgbClr val="000000"/>
          </a:solidFill>
          <a:latin typeface="+mn-ea"/>
          <a:ea typeface="+mn-ea"/>
          <a:cs typeface="+mn-cs"/>
        </a:defRPr>
      </a:lvl3pPr>
      <a:lvl4pPr marL="403169" algn="l" defTabSz="891859" rtl="0" eaLnBrk="0" fontAlgn="base" hangingPunct="0">
        <a:spcBef>
          <a:spcPct val="20000"/>
        </a:spcBef>
        <a:spcAft>
          <a:spcPct val="0"/>
        </a:spcAft>
        <a:defRPr kumimoji="1" lang="ja-JP" altLang="en-US" sz="1283" kern="1200">
          <a:solidFill>
            <a:srgbClr val="000000"/>
          </a:solidFill>
          <a:latin typeface="+mn-ea"/>
          <a:ea typeface="+mn-ea"/>
          <a:cs typeface="+mn-cs"/>
        </a:defRPr>
      </a:lvl4pPr>
      <a:lvl5pPr marL="564708" algn="l" defTabSz="891859" rtl="0" eaLnBrk="0" fontAlgn="base" hangingPunct="0">
        <a:spcBef>
          <a:spcPct val="20000"/>
        </a:spcBef>
        <a:spcAft>
          <a:spcPct val="0"/>
        </a:spcAft>
        <a:defRPr kumimoji="1" lang="ja-JP" altLang="en-US" sz="1283" kern="1200">
          <a:solidFill>
            <a:srgbClr val="000000"/>
          </a:solidFill>
          <a:latin typeface="+mn-ea"/>
          <a:ea typeface="+mn-ea"/>
          <a:cs typeface="+mn-cs"/>
        </a:defRPr>
      </a:lvl5pPr>
      <a:lvl6pPr marL="2452770" indent="-222978" algn="l" defTabSz="891916" rtl="0" eaLnBrk="1" latinLnBrk="0" hangingPunct="1">
        <a:spcBef>
          <a:spcPct val="20000"/>
        </a:spcBef>
        <a:buFont typeface="Arial" pitchFamily="34" charset="0"/>
        <a:buChar char="•"/>
        <a:defRPr kumimoji="1" sz="1967" kern="1200">
          <a:solidFill>
            <a:schemeClr val="tx1"/>
          </a:solidFill>
          <a:latin typeface="+mn-lt"/>
          <a:ea typeface="+mn-ea"/>
          <a:cs typeface="+mn-cs"/>
        </a:defRPr>
      </a:lvl6pPr>
      <a:lvl7pPr marL="2898727" indent="-222978" algn="l" defTabSz="891916" rtl="0" eaLnBrk="1" latinLnBrk="0" hangingPunct="1">
        <a:spcBef>
          <a:spcPct val="20000"/>
        </a:spcBef>
        <a:buFont typeface="Arial" pitchFamily="34" charset="0"/>
        <a:buChar char="•"/>
        <a:defRPr kumimoji="1" sz="1967" kern="1200">
          <a:solidFill>
            <a:schemeClr val="tx1"/>
          </a:solidFill>
          <a:latin typeface="+mn-lt"/>
          <a:ea typeface="+mn-ea"/>
          <a:cs typeface="+mn-cs"/>
        </a:defRPr>
      </a:lvl7pPr>
      <a:lvl8pPr marL="3344685" indent="-222978" algn="l" defTabSz="891916" rtl="0" eaLnBrk="1" latinLnBrk="0" hangingPunct="1">
        <a:spcBef>
          <a:spcPct val="20000"/>
        </a:spcBef>
        <a:buFont typeface="Arial" pitchFamily="34" charset="0"/>
        <a:buChar char="•"/>
        <a:defRPr kumimoji="1" sz="1967" kern="1200">
          <a:solidFill>
            <a:schemeClr val="tx1"/>
          </a:solidFill>
          <a:latin typeface="+mn-lt"/>
          <a:ea typeface="+mn-ea"/>
          <a:cs typeface="+mn-cs"/>
        </a:defRPr>
      </a:lvl8pPr>
      <a:lvl9pPr marL="3790643" indent="-222978" algn="l" defTabSz="891916" rtl="0" eaLnBrk="1" latinLnBrk="0" hangingPunct="1">
        <a:spcBef>
          <a:spcPct val="20000"/>
        </a:spcBef>
        <a:buFont typeface="Arial" pitchFamily="34" charset="0"/>
        <a:buChar char="•"/>
        <a:defRPr kumimoji="1" sz="19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891916" rtl="0" eaLnBrk="1" latinLnBrk="0" hangingPunct="1">
        <a:defRPr kumimoji="1" sz="1710" kern="1200">
          <a:solidFill>
            <a:schemeClr val="tx1"/>
          </a:solidFill>
          <a:latin typeface="+mn-lt"/>
          <a:ea typeface="+mn-ea"/>
          <a:cs typeface="+mn-cs"/>
        </a:defRPr>
      </a:lvl1pPr>
      <a:lvl2pPr marL="445958" algn="l" defTabSz="891916" rtl="0" eaLnBrk="1" latinLnBrk="0" hangingPunct="1">
        <a:defRPr kumimoji="1" sz="1710" kern="1200">
          <a:solidFill>
            <a:schemeClr val="tx1"/>
          </a:solidFill>
          <a:latin typeface="+mn-lt"/>
          <a:ea typeface="+mn-ea"/>
          <a:cs typeface="+mn-cs"/>
        </a:defRPr>
      </a:lvl2pPr>
      <a:lvl3pPr marL="891916" algn="l" defTabSz="891916" rtl="0" eaLnBrk="1" latinLnBrk="0" hangingPunct="1">
        <a:defRPr kumimoji="1" sz="1710" kern="1200">
          <a:solidFill>
            <a:schemeClr val="tx1"/>
          </a:solidFill>
          <a:latin typeface="+mn-lt"/>
          <a:ea typeface="+mn-ea"/>
          <a:cs typeface="+mn-cs"/>
        </a:defRPr>
      </a:lvl3pPr>
      <a:lvl4pPr marL="1337874" algn="l" defTabSz="891916" rtl="0" eaLnBrk="1" latinLnBrk="0" hangingPunct="1">
        <a:defRPr kumimoji="1" sz="1710" kern="1200">
          <a:solidFill>
            <a:schemeClr val="tx1"/>
          </a:solidFill>
          <a:latin typeface="+mn-lt"/>
          <a:ea typeface="+mn-ea"/>
          <a:cs typeface="+mn-cs"/>
        </a:defRPr>
      </a:lvl4pPr>
      <a:lvl5pPr marL="1783832" algn="l" defTabSz="891916" rtl="0" eaLnBrk="1" latinLnBrk="0" hangingPunct="1">
        <a:defRPr kumimoji="1" sz="1710" kern="1200">
          <a:solidFill>
            <a:schemeClr val="tx1"/>
          </a:solidFill>
          <a:latin typeface="+mn-lt"/>
          <a:ea typeface="+mn-ea"/>
          <a:cs typeface="+mn-cs"/>
        </a:defRPr>
      </a:lvl5pPr>
      <a:lvl6pPr marL="2229790" algn="l" defTabSz="891916" rtl="0" eaLnBrk="1" latinLnBrk="0" hangingPunct="1">
        <a:defRPr kumimoji="1" sz="1710" kern="1200">
          <a:solidFill>
            <a:schemeClr val="tx1"/>
          </a:solidFill>
          <a:latin typeface="+mn-lt"/>
          <a:ea typeface="+mn-ea"/>
          <a:cs typeface="+mn-cs"/>
        </a:defRPr>
      </a:lvl6pPr>
      <a:lvl7pPr marL="2675748" algn="l" defTabSz="891916" rtl="0" eaLnBrk="1" latinLnBrk="0" hangingPunct="1">
        <a:defRPr kumimoji="1" sz="1710" kern="1200">
          <a:solidFill>
            <a:schemeClr val="tx1"/>
          </a:solidFill>
          <a:latin typeface="+mn-lt"/>
          <a:ea typeface="+mn-ea"/>
          <a:cs typeface="+mn-cs"/>
        </a:defRPr>
      </a:lvl7pPr>
      <a:lvl8pPr marL="3121706" algn="l" defTabSz="891916" rtl="0" eaLnBrk="1" latinLnBrk="0" hangingPunct="1">
        <a:defRPr kumimoji="1" sz="1710" kern="1200">
          <a:solidFill>
            <a:schemeClr val="tx1"/>
          </a:solidFill>
          <a:latin typeface="+mn-lt"/>
          <a:ea typeface="+mn-ea"/>
          <a:cs typeface="+mn-cs"/>
        </a:defRPr>
      </a:lvl8pPr>
      <a:lvl9pPr marL="3567664" algn="l" defTabSz="891916" rtl="0" eaLnBrk="1" latinLnBrk="0" hangingPunct="1">
        <a:defRPr kumimoji="1" sz="171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図 109">
            <a:extLst>
              <a:ext uri="{FF2B5EF4-FFF2-40B4-BE49-F238E27FC236}">
                <a16:creationId xmlns:a16="http://schemas.microsoft.com/office/drawing/2014/main" id="{86317BC9-8DD7-4B29-8D5D-9792AE95DCE0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4810" b="37180"/>
          <a:stretch>
            <a:fillRect/>
          </a:stretch>
        </p:blipFill>
        <p:spPr bwMode="auto">
          <a:xfrm>
            <a:off x="1358" y="725684"/>
            <a:ext cx="9142642" cy="3426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027" name="Codos_Grid_201008" hidden="1">
            <a:extLst>
              <a:ext uri="{FF2B5EF4-FFF2-40B4-BE49-F238E27FC236}">
                <a16:creationId xmlns:a16="http://schemas.microsoft.com/office/drawing/2014/main" id="{C9C03904-2615-4945-BE87-15BB17E5CB0A}"/>
              </a:ext>
            </a:extLst>
          </p:cNvPr>
          <p:cNvGrpSpPr>
            <a:grpSpLocks/>
          </p:cNvGrpSpPr>
          <p:nvPr/>
        </p:nvGrpSpPr>
        <p:grpSpPr bwMode="auto">
          <a:xfrm>
            <a:off x="754760" y="1125962"/>
            <a:ext cx="7634480" cy="4964598"/>
            <a:chOff x="449454" y="1189814"/>
            <a:chExt cx="8928993" cy="5472608"/>
          </a:xfrm>
        </p:grpSpPr>
        <p:sp>
          <p:nvSpPr>
            <p:cNvPr id="1030" name="Line 99" hidden="1">
              <a:extLst>
                <a:ext uri="{FF2B5EF4-FFF2-40B4-BE49-F238E27FC236}">
                  <a16:creationId xmlns:a16="http://schemas.microsoft.com/office/drawing/2014/main" id="{2014DB9F-4BD5-4729-AB41-D167FFA1C753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4771268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31" name="Line 99" hidden="1">
              <a:extLst>
                <a:ext uri="{FF2B5EF4-FFF2-40B4-BE49-F238E27FC236}">
                  <a16:creationId xmlns:a16="http://schemas.microsoft.com/office/drawing/2014/main" id="{8C62263A-C745-4812-BF78-61FA379CF606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3185758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32" name="Line 99" hidden="1">
              <a:extLst>
                <a:ext uri="{FF2B5EF4-FFF2-40B4-BE49-F238E27FC236}">
                  <a16:creationId xmlns:a16="http://schemas.microsoft.com/office/drawing/2014/main" id="{6908622F-86AA-441F-9ACC-F090478679C5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3041742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33" name="Line 99" hidden="1">
              <a:extLst>
                <a:ext uri="{FF2B5EF4-FFF2-40B4-BE49-F238E27FC236}">
                  <a16:creationId xmlns:a16="http://schemas.microsoft.com/office/drawing/2014/main" id="{36D986BE-2F60-4141-ABDE-DA668D6E0359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2897726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34" name="Line 99" hidden="1">
              <a:extLst>
                <a:ext uri="{FF2B5EF4-FFF2-40B4-BE49-F238E27FC236}">
                  <a16:creationId xmlns:a16="http://schemas.microsoft.com/office/drawing/2014/main" id="{16442769-A735-4A0C-BA73-61A19E1CEB0D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2753710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35" name="Line 99" hidden="1">
              <a:extLst>
                <a:ext uri="{FF2B5EF4-FFF2-40B4-BE49-F238E27FC236}">
                  <a16:creationId xmlns:a16="http://schemas.microsoft.com/office/drawing/2014/main" id="{9BEC6944-2B27-4B41-AA85-892051BFB6E9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2609694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36" name="Line 99" hidden="1">
              <a:extLst>
                <a:ext uri="{FF2B5EF4-FFF2-40B4-BE49-F238E27FC236}">
                  <a16:creationId xmlns:a16="http://schemas.microsoft.com/office/drawing/2014/main" id="{B44C17D7-621D-4A86-AB72-6004ED408188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2465678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37" name="Line 99" hidden="1">
              <a:extLst>
                <a:ext uri="{FF2B5EF4-FFF2-40B4-BE49-F238E27FC236}">
                  <a16:creationId xmlns:a16="http://schemas.microsoft.com/office/drawing/2014/main" id="{C37EF50F-C483-42D1-9CE8-3342709DE448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2321662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38" name="Line 99" hidden="1">
              <a:extLst>
                <a:ext uri="{FF2B5EF4-FFF2-40B4-BE49-F238E27FC236}">
                  <a16:creationId xmlns:a16="http://schemas.microsoft.com/office/drawing/2014/main" id="{A468BB34-C288-4FE2-BEAA-3FFFBCA84AD8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2177646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39" name="Line 99" hidden="1">
              <a:extLst>
                <a:ext uri="{FF2B5EF4-FFF2-40B4-BE49-F238E27FC236}">
                  <a16:creationId xmlns:a16="http://schemas.microsoft.com/office/drawing/2014/main" id="{961F18CE-7BC7-423D-89A7-82F0AD50E022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2033630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40" name="Line 99" hidden="1">
              <a:extLst>
                <a:ext uri="{FF2B5EF4-FFF2-40B4-BE49-F238E27FC236}">
                  <a16:creationId xmlns:a16="http://schemas.microsoft.com/office/drawing/2014/main" id="{955EA918-A76D-44AD-BAB6-65424B5A7B5A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1889614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41" name="Line 99" hidden="1">
              <a:extLst>
                <a:ext uri="{FF2B5EF4-FFF2-40B4-BE49-F238E27FC236}">
                  <a16:creationId xmlns:a16="http://schemas.microsoft.com/office/drawing/2014/main" id="{97B8D202-3107-4634-A6C8-6B1B7E85FD4C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1745598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42" name="Line 99" hidden="1">
              <a:extLst>
                <a:ext uri="{FF2B5EF4-FFF2-40B4-BE49-F238E27FC236}">
                  <a16:creationId xmlns:a16="http://schemas.microsoft.com/office/drawing/2014/main" id="{4ACBF13E-0374-493E-B914-FBC4EB93BEE9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1601582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43" name="Line 99" hidden="1">
              <a:extLst>
                <a:ext uri="{FF2B5EF4-FFF2-40B4-BE49-F238E27FC236}">
                  <a16:creationId xmlns:a16="http://schemas.microsoft.com/office/drawing/2014/main" id="{67139184-BC05-4815-B877-576CDF7010E3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1457566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44" name="Line 99" hidden="1">
              <a:extLst>
                <a:ext uri="{FF2B5EF4-FFF2-40B4-BE49-F238E27FC236}">
                  <a16:creationId xmlns:a16="http://schemas.microsoft.com/office/drawing/2014/main" id="{065AAC55-321E-430E-872E-A605609E531F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1313550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45" name="Line 99" hidden="1">
              <a:extLst>
                <a:ext uri="{FF2B5EF4-FFF2-40B4-BE49-F238E27FC236}">
                  <a16:creationId xmlns:a16="http://schemas.microsoft.com/office/drawing/2014/main" id="{3F057A24-62DE-4313-B56C-200B4C9CD5F6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1169534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46" name="Line 99" hidden="1">
              <a:extLst>
                <a:ext uri="{FF2B5EF4-FFF2-40B4-BE49-F238E27FC236}">
                  <a16:creationId xmlns:a16="http://schemas.microsoft.com/office/drawing/2014/main" id="{E91E1DC5-75A8-4F6B-9A4B-3411B14E7A47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1025518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47" name="Line 99" hidden="1">
              <a:extLst>
                <a:ext uri="{FF2B5EF4-FFF2-40B4-BE49-F238E27FC236}">
                  <a16:creationId xmlns:a16="http://schemas.microsoft.com/office/drawing/2014/main" id="{A2DA03C8-8A38-4316-BDBA-A616AD266FF8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881502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48" name="Line 99" hidden="1">
              <a:extLst>
                <a:ext uri="{FF2B5EF4-FFF2-40B4-BE49-F238E27FC236}">
                  <a16:creationId xmlns:a16="http://schemas.microsoft.com/office/drawing/2014/main" id="{CC831193-5510-442D-B710-0A0586EF3114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737486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49" name="Line 99" hidden="1">
              <a:extLst>
                <a:ext uri="{FF2B5EF4-FFF2-40B4-BE49-F238E27FC236}">
                  <a16:creationId xmlns:a16="http://schemas.microsoft.com/office/drawing/2014/main" id="{D23AFF07-67D5-4BC9-AE08-B68AC299CC39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593470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50" name="Line 99" hidden="1">
              <a:extLst>
                <a:ext uri="{FF2B5EF4-FFF2-40B4-BE49-F238E27FC236}">
                  <a16:creationId xmlns:a16="http://schemas.microsoft.com/office/drawing/2014/main" id="{CB655080-0156-45B0-A7AF-F3A06AC4CF13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3617806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51" name="Line 99" hidden="1">
              <a:extLst>
                <a:ext uri="{FF2B5EF4-FFF2-40B4-BE49-F238E27FC236}">
                  <a16:creationId xmlns:a16="http://schemas.microsoft.com/office/drawing/2014/main" id="{77F7B6E5-D186-4DFA-8841-5B4A239DD1A0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3473790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52" name="Line 99" hidden="1">
              <a:extLst>
                <a:ext uri="{FF2B5EF4-FFF2-40B4-BE49-F238E27FC236}">
                  <a16:creationId xmlns:a16="http://schemas.microsoft.com/office/drawing/2014/main" id="{98916827-BDAB-41C7-A708-E459417A2C8A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3329774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53" name="Line 99" hidden="1">
              <a:extLst>
                <a:ext uri="{FF2B5EF4-FFF2-40B4-BE49-F238E27FC236}">
                  <a16:creationId xmlns:a16="http://schemas.microsoft.com/office/drawing/2014/main" id="{215B7A77-854E-450B-8644-A409E1ADC7C9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4049854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54" name="Line 99" hidden="1">
              <a:extLst>
                <a:ext uri="{FF2B5EF4-FFF2-40B4-BE49-F238E27FC236}">
                  <a16:creationId xmlns:a16="http://schemas.microsoft.com/office/drawing/2014/main" id="{556F8087-43B2-4A1F-A757-DBBC0AF56EA4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3905838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55" name="Line 99" hidden="1">
              <a:extLst>
                <a:ext uri="{FF2B5EF4-FFF2-40B4-BE49-F238E27FC236}">
                  <a16:creationId xmlns:a16="http://schemas.microsoft.com/office/drawing/2014/main" id="{D6034E16-BA1C-4C37-A019-6F049690AF16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3761822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56" name="Line 99" hidden="1">
              <a:extLst>
                <a:ext uri="{FF2B5EF4-FFF2-40B4-BE49-F238E27FC236}">
                  <a16:creationId xmlns:a16="http://schemas.microsoft.com/office/drawing/2014/main" id="{C8FD307B-89DD-4DD3-BF85-D93397A4A49B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4483236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57" name="Line 99" hidden="1">
              <a:extLst>
                <a:ext uri="{FF2B5EF4-FFF2-40B4-BE49-F238E27FC236}">
                  <a16:creationId xmlns:a16="http://schemas.microsoft.com/office/drawing/2014/main" id="{DBE405AF-E44A-432F-815F-8515E8CD67D5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4339220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58" name="Line 99" hidden="1">
              <a:extLst>
                <a:ext uri="{FF2B5EF4-FFF2-40B4-BE49-F238E27FC236}">
                  <a16:creationId xmlns:a16="http://schemas.microsoft.com/office/drawing/2014/main" id="{30E8D38D-33A1-46EF-AB1A-1EED49B08A8F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4193870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59" name="Line 99" hidden="1">
              <a:extLst>
                <a:ext uri="{FF2B5EF4-FFF2-40B4-BE49-F238E27FC236}">
                  <a16:creationId xmlns:a16="http://schemas.microsoft.com/office/drawing/2014/main" id="{D8DDD873-F50B-452E-97F3-B878591C910A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4627252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60" name="Line 99" hidden="1">
              <a:extLst>
                <a:ext uri="{FF2B5EF4-FFF2-40B4-BE49-F238E27FC236}">
                  <a16:creationId xmlns:a16="http://schemas.microsoft.com/office/drawing/2014/main" id="{A99B70BF-689F-47DF-9E9B-0362E2137D97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9234430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61" name="Line 99" hidden="1">
              <a:extLst>
                <a:ext uri="{FF2B5EF4-FFF2-40B4-BE49-F238E27FC236}">
                  <a16:creationId xmlns:a16="http://schemas.microsoft.com/office/drawing/2014/main" id="{C471A46F-5D64-41A5-B61D-C5C45BAEEEC8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7650254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62" name="Line 99" hidden="1">
              <a:extLst>
                <a:ext uri="{FF2B5EF4-FFF2-40B4-BE49-F238E27FC236}">
                  <a16:creationId xmlns:a16="http://schemas.microsoft.com/office/drawing/2014/main" id="{92163531-16A1-44EA-BF57-4B54AC873C15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7506238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63" name="Line 99" hidden="1">
              <a:extLst>
                <a:ext uri="{FF2B5EF4-FFF2-40B4-BE49-F238E27FC236}">
                  <a16:creationId xmlns:a16="http://schemas.microsoft.com/office/drawing/2014/main" id="{49C50301-E59F-451C-BFB9-B870D50EF697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7362222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64" name="Line 99" hidden="1">
              <a:extLst>
                <a:ext uri="{FF2B5EF4-FFF2-40B4-BE49-F238E27FC236}">
                  <a16:creationId xmlns:a16="http://schemas.microsoft.com/office/drawing/2014/main" id="{57F18A54-AB01-4A50-9702-883BEAC298BA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7218206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65" name="Line 99" hidden="1">
              <a:extLst>
                <a:ext uri="{FF2B5EF4-FFF2-40B4-BE49-F238E27FC236}">
                  <a16:creationId xmlns:a16="http://schemas.microsoft.com/office/drawing/2014/main" id="{5D6525DE-CF88-498A-8492-61900F18A20C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7074190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66" name="Line 99" hidden="1">
              <a:extLst>
                <a:ext uri="{FF2B5EF4-FFF2-40B4-BE49-F238E27FC236}">
                  <a16:creationId xmlns:a16="http://schemas.microsoft.com/office/drawing/2014/main" id="{4754E662-2C8E-4983-8A1D-085670C225F3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6930174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67" name="Line 99" hidden="1">
              <a:extLst>
                <a:ext uri="{FF2B5EF4-FFF2-40B4-BE49-F238E27FC236}">
                  <a16:creationId xmlns:a16="http://schemas.microsoft.com/office/drawing/2014/main" id="{950AB81E-3995-4DDB-9507-D11238D407CB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6786158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68" name="Line 99" hidden="1">
              <a:extLst>
                <a:ext uri="{FF2B5EF4-FFF2-40B4-BE49-F238E27FC236}">
                  <a16:creationId xmlns:a16="http://schemas.microsoft.com/office/drawing/2014/main" id="{ABC58F57-06A7-4C94-9A5A-B8638E323DCA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6642142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69" name="Line 99" hidden="1">
              <a:extLst>
                <a:ext uri="{FF2B5EF4-FFF2-40B4-BE49-F238E27FC236}">
                  <a16:creationId xmlns:a16="http://schemas.microsoft.com/office/drawing/2014/main" id="{C1069C69-053D-4673-9145-A8EB4FC80832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6498126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70" name="Line 99" hidden="1">
              <a:extLst>
                <a:ext uri="{FF2B5EF4-FFF2-40B4-BE49-F238E27FC236}">
                  <a16:creationId xmlns:a16="http://schemas.microsoft.com/office/drawing/2014/main" id="{CC64B3F6-EE56-423C-BF40-EFB513361FD9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6354110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71" name="Line 99" hidden="1">
              <a:extLst>
                <a:ext uri="{FF2B5EF4-FFF2-40B4-BE49-F238E27FC236}">
                  <a16:creationId xmlns:a16="http://schemas.microsoft.com/office/drawing/2014/main" id="{EE8CBA8D-B09E-49C5-AFD7-3AE71E03F402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6210094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72" name="Line 99" hidden="1">
              <a:extLst>
                <a:ext uri="{FF2B5EF4-FFF2-40B4-BE49-F238E27FC236}">
                  <a16:creationId xmlns:a16="http://schemas.microsoft.com/office/drawing/2014/main" id="{4E50FB36-2673-4F1F-8BF2-D4EC5D0DD6C0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6066078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73" name="Line 99" hidden="1">
              <a:extLst>
                <a:ext uri="{FF2B5EF4-FFF2-40B4-BE49-F238E27FC236}">
                  <a16:creationId xmlns:a16="http://schemas.microsoft.com/office/drawing/2014/main" id="{04F20922-7CFF-4FBB-B427-161D1CBA40A8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5922062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74" name="Line 99" hidden="1">
              <a:extLst>
                <a:ext uri="{FF2B5EF4-FFF2-40B4-BE49-F238E27FC236}">
                  <a16:creationId xmlns:a16="http://schemas.microsoft.com/office/drawing/2014/main" id="{EAA218FB-1B69-4113-8ADB-9508CE0776C0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5778046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75" name="Line 99" hidden="1">
              <a:extLst>
                <a:ext uri="{FF2B5EF4-FFF2-40B4-BE49-F238E27FC236}">
                  <a16:creationId xmlns:a16="http://schemas.microsoft.com/office/drawing/2014/main" id="{78399AF9-9B9D-422E-BB59-F3360BEDF3E2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5634030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76" name="Line 99" hidden="1">
              <a:extLst>
                <a:ext uri="{FF2B5EF4-FFF2-40B4-BE49-F238E27FC236}">
                  <a16:creationId xmlns:a16="http://schemas.microsoft.com/office/drawing/2014/main" id="{3F75553C-83B3-429E-B285-8312769BC833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5490014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77" name="Line 99" hidden="1">
              <a:extLst>
                <a:ext uri="{FF2B5EF4-FFF2-40B4-BE49-F238E27FC236}">
                  <a16:creationId xmlns:a16="http://schemas.microsoft.com/office/drawing/2014/main" id="{91CC6E01-68A4-4DEC-878E-6A9070B10EB1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5345998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78" name="Line 99" hidden="1">
              <a:extLst>
                <a:ext uri="{FF2B5EF4-FFF2-40B4-BE49-F238E27FC236}">
                  <a16:creationId xmlns:a16="http://schemas.microsoft.com/office/drawing/2014/main" id="{3301CA23-4EB0-4C42-BFB8-6C8D0B885CA9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5201982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79" name="Line 99" hidden="1">
              <a:extLst>
                <a:ext uri="{FF2B5EF4-FFF2-40B4-BE49-F238E27FC236}">
                  <a16:creationId xmlns:a16="http://schemas.microsoft.com/office/drawing/2014/main" id="{958B3439-40E2-494B-8104-AE34ADAC9208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5057966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80" name="Line 99" hidden="1">
              <a:extLst>
                <a:ext uri="{FF2B5EF4-FFF2-40B4-BE49-F238E27FC236}">
                  <a16:creationId xmlns:a16="http://schemas.microsoft.com/office/drawing/2014/main" id="{60BD2C6B-6075-4C08-9D03-7B73AC9C9C6A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8082302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81" name="Line 99" hidden="1">
              <a:extLst>
                <a:ext uri="{FF2B5EF4-FFF2-40B4-BE49-F238E27FC236}">
                  <a16:creationId xmlns:a16="http://schemas.microsoft.com/office/drawing/2014/main" id="{F7F9E4CC-2C00-431B-BC73-DF2FAAFFC266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7938286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82" name="Line 99" hidden="1">
              <a:extLst>
                <a:ext uri="{FF2B5EF4-FFF2-40B4-BE49-F238E27FC236}">
                  <a16:creationId xmlns:a16="http://schemas.microsoft.com/office/drawing/2014/main" id="{2A1507DC-D8DD-4B0A-9DB9-01C06C2D25CA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7794270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83" name="Line 99" hidden="1">
              <a:extLst>
                <a:ext uri="{FF2B5EF4-FFF2-40B4-BE49-F238E27FC236}">
                  <a16:creationId xmlns:a16="http://schemas.microsoft.com/office/drawing/2014/main" id="{6442DEB6-5648-4F24-9D06-0F84A17E7CC8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8514350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84" name="Line 99" hidden="1">
              <a:extLst>
                <a:ext uri="{FF2B5EF4-FFF2-40B4-BE49-F238E27FC236}">
                  <a16:creationId xmlns:a16="http://schemas.microsoft.com/office/drawing/2014/main" id="{A7E671E6-5814-4ED9-93A8-74A98A45E1F7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8370334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85" name="Line 99" hidden="1">
              <a:extLst>
                <a:ext uri="{FF2B5EF4-FFF2-40B4-BE49-F238E27FC236}">
                  <a16:creationId xmlns:a16="http://schemas.microsoft.com/office/drawing/2014/main" id="{33C83AC7-FBCC-4868-BA30-48740F702A10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8226318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86" name="Line 99" hidden="1">
              <a:extLst>
                <a:ext uri="{FF2B5EF4-FFF2-40B4-BE49-F238E27FC236}">
                  <a16:creationId xmlns:a16="http://schemas.microsoft.com/office/drawing/2014/main" id="{DE1832B3-2B1E-482F-9669-E469F3E0AD33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8946398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87" name="Line 99" hidden="1">
              <a:extLst>
                <a:ext uri="{FF2B5EF4-FFF2-40B4-BE49-F238E27FC236}">
                  <a16:creationId xmlns:a16="http://schemas.microsoft.com/office/drawing/2014/main" id="{D520B26B-D296-4769-B422-9A206B551C1A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8802382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88" name="Line 99" hidden="1">
              <a:extLst>
                <a:ext uri="{FF2B5EF4-FFF2-40B4-BE49-F238E27FC236}">
                  <a16:creationId xmlns:a16="http://schemas.microsoft.com/office/drawing/2014/main" id="{CA599264-C938-4DB8-A48A-739515743DF8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8658366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89" name="Line 99" hidden="1">
              <a:extLst>
                <a:ext uri="{FF2B5EF4-FFF2-40B4-BE49-F238E27FC236}">
                  <a16:creationId xmlns:a16="http://schemas.microsoft.com/office/drawing/2014/main" id="{BD2B7DB3-B313-49BA-8E29-A4D339B705B9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9090414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90" name="Line 99" hidden="1">
              <a:extLst>
                <a:ext uri="{FF2B5EF4-FFF2-40B4-BE49-F238E27FC236}">
                  <a16:creationId xmlns:a16="http://schemas.microsoft.com/office/drawing/2014/main" id="{7BBEFA38-7077-4F42-BAE1-959C5D7DB40F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 rot="5400000" flipH="1">
              <a:off x="4913950" y="-394361"/>
              <a:ext cx="0" cy="8928991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91" name="Line 99" hidden="1">
              <a:extLst>
                <a:ext uri="{FF2B5EF4-FFF2-40B4-BE49-F238E27FC236}">
                  <a16:creationId xmlns:a16="http://schemas.microsoft.com/office/drawing/2014/main" id="{E10C3A59-6247-47B0-98A6-704BB0348C36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 rot="5400000" flipH="1">
              <a:off x="4913950" y="-250346"/>
              <a:ext cx="0" cy="8928991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92" name="Line 99" hidden="1">
              <a:extLst>
                <a:ext uri="{FF2B5EF4-FFF2-40B4-BE49-F238E27FC236}">
                  <a16:creationId xmlns:a16="http://schemas.microsoft.com/office/drawing/2014/main" id="{9F980037-63FA-4EAF-8428-554CA10ADED4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 rot="5400000" flipH="1">
              <a:off x="4913950" y="-106330"/>
              <a:ext cx="0" cy="8928991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93" name="Line 99" hidden="1">
              <a:extLst>
                <a:ext uri="{FF2B5EF4-FFF2-40B4-BE49-F238E27FC236}">
                  <a16:creationId xmlns:a16="http://schemas.microsoft.com/office/drawing/2014/main" id="{D5C943C5-5909-4AB2-9956-AFD900AC0168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 rot="5400000" flipH="1">
              <a:off x="4913950" y="37686"/>
              <a:ext cx="0" cy="8928991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94" name="Line 99" hidden="1">
              <a:extLst>
                <a:ext uri="{FF2B5EF4-FFF2-40B4-BE49-F238E27FC236}">
                  <a16:creationId xmlns:a16="http://schemas.microsoft.com/office/drawing/2014/main" id="{8B15E733-570D-463F-B291-BAE3947A239D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 rot="5400000" flipH="1">
              <a:off x="4913950" y="181702"/>
              <a:ext cx="0" cy="8928991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95" name="Line 99" hidden="1">
              <a:extLst>
                <a:ext uri="{FF2B5EF4-FFF2-40B4-BE49-F238E27FC236}">
                  <a16:creationId xmlns:a16="http://schemas.microsoft.com/office/drawing/2014/main" id="{CC9C8AF6-AADA-4880-A8DD-70ADF45ADFE2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 rot="5400000" flipH="1">
              <a:off x="4913950" y="325718"/>
              <a:ext cx="0" cy="8928991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96" name="Line 99" hidden="1">
              <a:extLst>
                <a:ext uri="{FF2B5EF4-FFF2-40B4-BE49-F238E27FC236}">
                  <a16:creationId xmlns:a16="http://schemas.microsoft.com/office/drawing/2014/main" id="{9B98F0C3-8ABB-434D-970E-9971B1B7ECF7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 rot="5400000" flipH="1">
              <a:off x="4913950" y="469734"/>
              <a:ext cx="0" cy="8928991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97" name="Line 99" hidden="1">
              <a:extLst>
                <a:ext uri="{FF2B5EF4-FFF2-40B4-BE49-F238E27FC236}">
                  <a16:creationId xmlns:a16="http://schemas.microsoft.com/office/drawing/2014/main" id="{AA287942-3E8B-40C1-96DF-3040425A5107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 rot="5400000" flipH="1">
              <a:off x="4913950" y="613750"/>
              <a:ext cx="0" cy="8928991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98" name="Line 99" hidden="1">
              <a:extLst>
                <a:ext uri="{FF2B5EF4-FFF2-40B4-BE49-F238E27FC236}">
                  <a16:creationId xmlns:a16="http://schemas.microsoft.com/office/drawing/2014/main" id="{AAF7E24A-EF8E-4505-B0D8-CC250708CF73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 rot="5400000" flipH="1">
              <a:off x="4913950" y="757766"/>
              <a:ext cx="0" cy="8928991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099" name="Line 99" hidden="1">
              <a:extLst>
                <a:ext uri="{FF2B5EF4-FFF2-40B4-BE49-F238E27FC236}">
                  <a16:creationId xmlns:a16="http://schemas.microsoft.com/office/drawing/2014/main" id="{5EE82751-E591-4788-973F-8A2735FA892C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 rot="5400000" flipH="1">
              <a:off x="4913950" y="901783"/>
              <a:ext cx="0" cy="8928991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100" name="Line 99" hidden="1">
              <a:extLst>
                <a:ext uri="{FF2B5EF4-FFF2-40B4-BE49-F238E27FC236}">
                  <a16:creationId xmlns:a16="http://schemas.microsoft.com/office/drawing/2014/main" id="{5ECDDBB8-6E41-4A01-89A7-F27B780D53B7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 rot="5400000" flipH="1">
              <a:off x="4913950" y="1045798"/>
              <a:ext cx="0" cy="8928991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101" name="Line 99" hidden="1">
              <a:extLst>
                <a:ext uri="{FF2B5EF4-FFF2-40B4-BE49-F238E27FC236}">
                  <a16:creationId xmlns:a16="http://schemas.microsoft.com/office/drawing/2014/main" id="{A6573E16-3DA4-4B0F-B95B-383207E8EA8B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 rot="5400000" flipH="1">
              <a:off x="4913950" y="1189814"/>
              <a:ext cx="0" cy="8928991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102" name="Line 99" hidden="1">
              <a:extLst>
                <a:ext uri="{FF2B5EF4-FFF2-40B4-BE49-F238E27FC236}">
                  <a16:creationId xmlns:a16="http://schemas.microsoft.com/office/drawing/2014/main" id="{680B0066-4E51-4277-8E86-0F7B1E4FA86F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 rot="5400000" flipH="1">
              <a:off x="4913950" y="1333830"/>
              <a:ext cx="0" cy="8928991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103" name="Line 99" hidden="1">
              <a:extLst>
                <a:ext uri="{FF2B5EF4-FFF2-40B4-BE49-F238E27FC236}">
                  <a16:creationId xmlns:a16="http://schemas.microsoft.com/office/drawing/2014/main" id="{1E4E7B73-F47C-46F3-AD66-81B154C4F921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 rot="5400000" flipH="1">
              <a:off x="4913950" y="1477846"/>
              <a:ext cx="0" cy="8928991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104" name="Line 99" hidden="1">
              <a:extLst>
                <a:ext uri="{FF2B5EF4-FFF2-40B4-BE49-F238E27FC236}">
                  <a16:creationId xmlns:a16="http://schemas.microsoft.com/office/drawing/2014/main" id="{C1057C6D-38DA-4E85-BAF6-5969C69A8303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 rot="5400000" flipH="1">
              <a:off x="4913950" y="1621862"/>
              <a:ext cx="0" cy="8928991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105" name="Line 99" hidden="1">
              <a:extLst>
                <a:ext uri="{FF2B5EF4-FFF2-40B4-BE49-F238E27FC236}">
                  <a16:creationId xmlns:a16="http://schemas.microsoft.com/office/drawing/2014/main" id="{8E6AD9DE-80FD-497F-9C1C-D1E592B0DBFA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 rot="5400000" flipH="1">
              <a:off x="4913950" y="1765878"/>
              <a:ext cx="0" cy="8928991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106" name="Line 99" hidden="1">
              <a:extLst>
                <a:ext uri="{FF2B5EF4-FFF2-40B4-BE49-F238E27FC236}">
                  <a16:creationId xmlns:a16="http://schemas.microsoft.com/office/drawing/2014/main" id="{1EF24D9E-8059-4A24-AB13-7677154F1633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 rot="5400000" flipH="1">
              <a:off x="4913950" y="1909894"/>
              <a:ext cx="0" cy="8928991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107" name="Line 99" hidden="1">
              <a:extLst>
                <a:ext uri="{FF2B5EF4-FFF2-40B4-BE49-F238E27FC236}">
                  <a16:creationId xmlns:a16="http://schemas.microsoft.com/office/drawing/2014/main" id="{38B1936A-7CFA-4F14-B72C-F247FFF12453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 rot="5400000" flipH="1">
              <a:off x="4913950" y="2053910"/>
              <a:ext cx="0" cy="8928991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108" name="Line 99" hidden="1">
              <a:extLst>
                <a:ext uri="{FF2B5EF4-FFF2-40B4-BE49-F238E27FC236}">
                  <a16:creationId xmlns:a16="http://schemas.microsoft.com/office/drawing/2014/main" id="{842581CD-25D8-4DE6-9FC3-2F22A4D11F04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 rot="5400000" flipH="1">
              <a:off x="4913950" y="-682394"/>
              <a:ext cx="0" cy="8928991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109" name="Line 99" hidden="1">
              <a:extLst>
                <a:ext uri="{FF2B5EF4-FFF2-40B4-BE49-F238E27FC236}">
                  <a16:creationId xmlns:a16="http://schemas.microsoft.com/office/drawing/2014/main" id="{B4A74DB0-240F-4571-A2D3-129E9E89558D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 rot="5400000" flipH="1">
              <a:off x="4913950" y="-826410"/>
              <a:ext cx="0" cy="8928991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110" name="Line 99" hidden="1">
              <a:extLst>
                <a:ext uri="{FF2B5EF4-FFF2-40B4-BE49-F238E27FC236}">
                  <a16:creationId xmlns:a16="http://schemas.microsoft.com/office/drawing/2014/main" id="{96316DAA-7C8F-413E-8575-3EE4234CC18A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 rot="5400000" flipH="1">
              <a:off x="4913950" y="-970425"/>
              <a:ext cx="0" cy="8928991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111" name="Line 99" hidden="1">
              <a:extLst>
                <a:ext uri="{FF2B5EF4-FFF2-40B4-BE49-F238E27FC236}">
                  <a16:creationId xmlns:a16="http://schemas.microsoft.com/office/drawing/2014/main" id="{39EC8A9B-CE32-4922-AA7E-6D0F6A0C475E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 rot="5400000" flipH="1">
              <a:off x="4913950" y="-1114441"/>
              <a:ext cx="0" cy="8928991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112" name="Line 99" hidden="1">
              <a:extLst>
                <a:ext uri="{FF2B5EF4-FFF2-40B4-BE49-F238E27FC236}">
                  <a16:creationId xmlns:a16="http://schemas.microsoft.com/office/drawing/2014/main" id="{BAE20CB8-418E-4D9F-9CB5-2A1E517878E5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 rot="5400000" flipH="1">
              <a:off x="4913950" y="-1258457"/>
              <a:ext cx="0" cy="8928991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113" name="Line 99" hidden="1">
              <a:extLst>
                <a:ext uri="{FF2B5EF4-FFF2-40B4-BE49-F238E27FC236}">
                  <a16:creationId xmlns:a16="http://schemas.microsoft.com/office/drawing/2014/main" id="{7A711D8B-7C81-4F98-A660-875D64AAE655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 rot="5400000" flipH="1">
              <a:off x="4913950" y="-1402473"/>
              <a:ext cx="0" cy="8928991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114" name="Line 99" hidden="1">
              <a:extLst>
                <a:ext uri="{FF2B5EF4-FFF2-40B4-BE49-F238E27FC236}">
                  <a16:creationId xmlns:a16="http://schemas.microsoft.com/office/drawing/2014/main" id="{C8C7FAD8-5A56-44B8-990F-EFB25D2D60C2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 rot="5400000" flipH="1">
              <a:off x="4913950" y="-1546489"/>
              <a:ext cx="0" cy="8928991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115" name="Line 99" hidden="1">
              <a:extLst>
                <a:ext uri="{FF2B5EF4-FFF2-40B4-BE49-F238E27FC236}">
                  <a16:creationId xmlns:a16="http://schemas.microsoft.com/office/drawing/2014/main" id="{A7AEA718-668A-46D8-AACE-0DC5590DA4E4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 rot="5400000" flipH="1">
              <a:off x="4913950" y="-1690505"/>
              <a:ext cx="0" cy="8928991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116" name="Line 99" hidden="1">
              <a:extLst>
                <a:ext uri="{FF2B5EF4-FFF2-40B4-BE49-F238E27FC236}">
                  <a16:creationId xmlns:a16="http://schemas.microsoft.com/office/drawing/2014/main" id="{E2C4DDEE-51B6-43B6-92CC-B86DA4155C9F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 rot="5400000" flipH="1">
              <a:off x="4913950" y="-1834521"/>
              <a:ext cx="0" cy="8928991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117" name="Line 99" hidden="1">
              <a:extLst>
                <a:ext uri="{FF2B5EF4-FFF2-40B4-BE49-F238E27FC236}">
                  <a16:creationId xmlns:a16="http://schemas.microsoft.com/office/drawing/2014/main" id="{C1E0B947-26CE-4F9B-94C3-32256103E1FF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 rot="5400000" flipH="1">
              <a:off x="4913950" y="-1978537"/>
              <a:ext cx="0" cy="8928991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118" name="Line 99" hidden="1">
              <a:extLst>
                <a:ext uri="{FF2B5EF4-FFF2-40B4-BE49-F238E27FC236}">
                  <a16:creationId xmlns:a16="http://schemas.microsoft.com/office/drawing/2014/main" id="{82B40ACE-C860-453E-B844-B03BF151C536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 rot="5400000" flipH="1">
              <a:off x="4913951" y="-2122554"/>
              <a:ext cx="0" cy="8928993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119" name="Line 99" hidden="1">
              <a:extLst>
                <a:ext uri="{FF2B5EF4-FFF2-40B4-BE49-F238E27FC236}">
                  <a16:creationId xmlns:a16="http://schemas.microsoft.com/office/drawing/2014/main" id="{15566E7D-4209-4A97-A2DC-002176CE9A09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 rot="5400000" flipH="1">
              <a:off x="4913951" y="-2266570"/>
              <a:ext cx="0" cy="8928993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120" name="Line 99" hidden="1">
              <a:extLst>
                <a:ext uri="{FF2B5EF4-FFF2-40B4-BE49-F238E27FC236}">
                  <a16:creationId xmlns:a16="http://schemas.microsoft.com/office/drawing/2014/main" id="{E46232B4-472F-4112-927B-FD885E26B0D0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 rot="5400000" flipH="1">
              <a:off x="4913951" y="-2410587"/>
              <a:ext cx="0" cy="8928993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121" name="Line 99" hidden="1">
              <a:extLst>
                <a:ext uri="{FF2B5EF4-FFF2-40B4-BE49-F238E27FC236}">
                  <a16:creationId xmlns:a16="http://schemas.microsoft.com/office/drawing/2014/main" id="{204B8663-873C-4598-8F57-1FFA874EBED0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 rot="5400000" flipH="1">
              <a:off x="4913951" y="-2554603"/>
              <a:ext cx="0" cy="8928993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122" name="Line 99" hidden="1">
              <a:extLst>
                <a:ext uri="{FF2B5EF4-FFF2-40B4-BE49-F238E27FC236}">
                  <a16:creationId xmlns:a16="http://schemas.microsoft.com/office/drawing/2014/main" id="{446243A6-E961-4684-AD92-DA6FA7ED1FD3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 rot="5400000" flipH="1">
              <a:off x="4913951" y="-2698619"/>
              <a:ext cx="0" cy="8928993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123" name="Line 99" hidden="1">
              <a:extLst>
                <a:ext uri="{FF2B5EF4-FFF2-40B4-BE49-F238E27FC236}">
                  <a16:creationId xmlns:a16="http://schemas.microsoft.com/office/drawing/2014/main" id="{B0119D0C-94B7-4C8D-B55F-AFDAA62E69EF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 rot="5400000" flipH="1">
              <a:off x="4913951" y="-2842635"/>
              <a:ext cx="0" cy="8928993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124" name="Line 99" hidden="1">
              <a:extLst>
                <a:ext uri="{FF2B5EF4-FFF2-40B4-BE49-F238E27FC236}">
                  <a16:creationId xmlns:a16="http://schemas.microsoft.com/office/drawing/2014/main" id="{233F6525-531B-48E5-9A81-6180026DFBBD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 rot="5400000" flipH="1">
              <a:off x="4913951" y="-2986651"/>
              <a:ext cx="0" cy="8928993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125" name="Line 99" hidden="1">
              <a:extLst>
                <a:ext uri="{FF2B5EF4-FFF2-40B4-BE49-F238E27FC236}">
                  <a16:creationId xmlns:a16="http://schemas.microsoft.com/office/drawing/2014/main" id="{322D27E3-6305-4AC5-B646-1CA4D183FB18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 rot="5400000" flipH="1">
              <a:off x="4913951" y="-3130667"/>
              <a:ext cx="0" cy="8928993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126" name="Line 99" hidden="1">
              <a:extLst>
                <a:ext uri="{FF2B5EF4-FFF2-40B4-BE49-F238E27FC236}">
                  <a16:creationId xmlns:a16="http://schemas.microsoft.com/office/drawing/2014/main" id="{E682CDA6-E35A-4742-9C7C-407FB5842C45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>
              <a:off x="4913950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  <p:sp>
          <p:nvSpPr>
            <p:cNvPr id="1127" name="正方形/長方形 336" hidden="1">
              <a:extLst>
                <a:ext uri="{FF2B5EF4-FFF2-40B4-BE49-F238E27FC236}">
                  <a16:creationId xmlns:a16="http://schemas.microsoft.com/office/drawing/2014/main" id="{FD0B8026-BF21-4EFB-9889-10C524DB2AB3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449454" y="1189814"/>
              <a:ext cx="8928993" cy="5472608"/>
            </a:xfrm>
            <a:prstGeom prst="rect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>
              <a:lvl1pPr defTabSz="987425"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1pPr>
              <a:lvl2pPr marL="742950" indent="-285750" defTabSz="987425"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2pPr>
              <a:lvl3pPr marL="1143000" indent="-228600" defTabSz="987425"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3pPr>
              <a:lvl4pPr marL="1600200" indent="-228600" defTabSz="987425"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4pPr>
              <a:lvl5pPr marL="2057400" indent="-228600" defTabSz="987425"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5pPr>
              <a:lvl6pPr marL="2514600" indent="-228600" defTabSz="987425" fontAlgn="base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6pPr>
              <a:lvl7pPr marL="2971800" indent="-228600" defTabSz="987425" fontAlgn="base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7pPr>
              <a:lvl8pPr marL="3429000" indent="-228600" defTabSz="987425" fontAlgn="base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8pPr>
              <a:lvl9pPr marL="3886200" indent="-228600" defTabSz="987425" fontAlgn="base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9pPr>
            </a:lstStyle>
            <a:p>
              <a:pPr eaLnBrk="1" hangingPunct="1">
                <a:defRPr/>
              </a:pPr>
              <a:endParaRPr lang="ja-JP" altLang="en-US" sz="1625"/>
            </a:p>
          </p:txBody>
        </p:sp>
        <p:sp>
          <p:nvSpPr>
            <p:cNvPr id="1128" name="Line 99" hidden="1">
              <a:extLst>
                <a:ext uri="{FF2B5EF4-FFF2-40B4-BE49-F238E27FC236}">
                  <a16:creationId xmlns:a16="http://schemas.microsoft.com/office/drawing/2014/main" id="{F43596A2-1236-4B81-B013-504664DED229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 rot="5400000" flipH="1">
              <a:off x="4913950" y="-538377"/>
              <a:ext cx="0" cy="8928991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539"/>
            </a:p>
          </p:txBody>
        </p:sp>
      </p:grpSp>
      <p:sp>
        <p:nvSpPr>
          <p:cNvPr id="341" name="スライド番号プレースホルダ 5">
            <a:extLst>
              <a:ext uri="{FF2B5EF4-FFF2-40B4-BE49-F238E27FC236}">
                <a16:creationId xmlns:a16="http://schemas.microsoft.com/office/drawing/2014/main" id="{9340B87E-7956-4456-AAC9-3EAA632FAF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52138" y="6498038"/>
            <a:ext cx="268781" cy="195819"/>
          </a:xfrm>
          <a:prstGeom prst="rect">
            <a:avLst/>
          </a:prstGeom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noAutofit/>
          </a:bodyPr>
          <a:lstStyle>
            <a:lvl1pPr algn="r" eaLnBrk="1" hangingPunct="1">
              <a:defRPr sz="855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7399E23A-E80B-4A9C-B3B4-D46473895DE6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  <p:sp>
        <p:nvSpPr>
          <p:cNvPr id="1029" name="タイトル プレースホルダ 1">
            <a:extLst>
              <a:ext uri="{FF2B5EF4-FFF2-40B4-BE49-F238E27FC236}">
                <a16:creationId xmlns:a16="http://schemas.microsoft.com/office/drawing/2014/main" id="{DA435085-DCA3-4FF8-B9E3-EC1DDF88819C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507699" y="424756"/>
            <a:ext cx="8127246" cy="3916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8698869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1" r:id="rId1"/>
    <p:sldLayoutId id="2147483802" r:id="rId2"/>
    <p:sldLayoutId id="2147483803" r:id="rId3"/>
  </p:sldLayoutIdLst>
  <p:hf hdr="0" ftr="0" dt="0"/>
  <p:txStyles>
    <p:titleStyle>
      <a:lvl1pPr algn="l" defTabSz="891859" rtl="0" eaLnBrk="0" fontAlgn="base" hangingPunct="0">
        <a:spcBef>
          <a:spcPct val="0"/>
        </a:spcBef>
        <a:spcAft>
          <a:spcPct val="0"/>
        </a:spcAft>
        <a:defRPr kumimoji="1" sz="2052" b="1" kern="1200">
          <a:solidFill>
            <a:srgbClr val="000000"/>
          </a:solidFill>
          <a:latin typeface="ＭＳ Ｐゴシック" panose="020B0600070205080204" pitchFamily="50" charset="-128"/>
          <a:ea typeface="ＭＳ Ｐゴシック" panose="020B0600070205080204" pitchFamily="50" charset="-128"/>
          <a:cs typeface="ＭＳ Ｐゴシック" panose="020B0600070205080204" pitchFamily="50" charset="-128"/>
        </a:defRPr>
      </a:lvl1pPr>
      <a:lvl2pPr algn="l" defTabSz="891859" rtl="0" eaLnBrk="0" fontAlgn="base" hangingPunct="0">
        <a:spcBef>
          <a:spcPct val="0"/>
        </a:spcBef>
        <a:spcAft>
          <a:spcPct val="0"/>
        </a:spcAft>
        <a:defRPr kumimoji="1" sz="2052" b="1">
          <a:solidFill>
            <a:srgbClr val="000000"/>
          </a:solidFill>
          <a:latin typeface="ＭＳ Ｐゴシック" pitchFamily="50" charset="-128"/>
          <a:ea typeface="ＭＳ Ｐゴシック" pitchFamily="50" charset="-128"/>
        </a:defRPr>
      </a:lvl2pPr>
      <a:lvl3pPr algn="l" defTabSz="891859" rtl="0" eaLnBrk="0" fontAlgn="base" hangingPunct="0">
        <a:spcBef>
          <a:spcPct val="0"/>
        </a:spcBef>
        <a:spcAft>
          <a:spcPct val="0"/>
        </a:spcAft>
        <a:defRPr kumimoji="1" sz="2052" b="1">
          <a:solidFill>
            <a:srgbClr val="000000"/>
          </a:solidFill>
          <a:latin typeface="ＭＳ Ｐゴシック" pitchFamily="50" charset="-128"/>
          <a:ea typeface="ＭＳ Ｐゴシック" pitchFamily="50" charset="-128"/>
        </a:defRPr>
      </a:lvl3pPr>
      <a:lvl4pPr algn="l" defTabSz="891859" rtl="0" eaLnBrk="0" fontAlgn="base" hangingPunct="0">
        <a:spcBef>
          <a:spcPct val="0"/>
        </a:spcBef>
        <a:spcAft>
          <a:spcPct val="0"/>
        </a:spcAft>
        <a:defRPr kumimoji="1" sz="2052" b="1">
          <a:solidFill>
            <a:srgbClr val="000000"/>
          </a:solidFill>
          <a:latin typeface="ＭＳ Ｐゴシック" pitchFamily="50" charset="-128"/>
          <a:ea typeface="ＭＳ Ｐゴシック" pitchFamily="50" charset="-128"/>
        </a:defRPr>
      </a:lvl4pPr>
      <a:lvl5pPr algn="l" defTabSz="891859" rtl="0" eaLnBrk="0" fontAlgn="base" hangingPunct="0">
        <a:spcBef>
          <a:spcPct val="0"/>
        </a:spcBef>
        <a:spcAft>
          <a:spcPct val="0"/>
        </a:spcAft>
        <a:defRPr kumimoji="1" sz="2052" b="1">
          <a:solidFill>
            <a:srgbClr val="000000"/>
          </a:solidFill>
          <a:latin typeface="ＭＳ Ｐゴシック" pitchFamily="50" charset="-128"/>
          <a:ea typeface="ＭＳ Ｐゴシック" pitchFamily="50" charset="-128"/>
        </a:defRPr>
      </a:lvl5pPr>
      <a:lvl6pPr marL="390952" algn="l" defTabSz="891859" rtl="0" fontAlgn="base">
        <a:spcBef>
          <a:spcPct val="0"/>
        </a:spcBef>
        <a:spcAft>
          <a:spcPct val="0"/>
        </a:spcAft>
        <a:defRPr kumimoji="1" sz="2052" b="1">
          <a:solidFill>
            <a:srgbClr val="000000"/>
          </a:solidFill>
          <a:latin typeface="ＭＳ Ｐゴシック" pitchFamily="50" charset="-128"/>
          <a:ea typeface="ＭＳ Ｐゴシック" pitchFamily="50" charset="-128"/>
        </a:defRPr>
      </a:lvl6pPr>
      <a:lvl7pPr marL="781903" algn="l" defTabSz="891859" rtl="0" fontAlgn="base">
        <a:spcBef>
          <a:spcPct val="0"/>
        </a:spcBef>
        <a:spcAft>
          <a:spcPct val="0"/>
        </a:spcAft>
        <a:defRPr kumimoji="1" sz="2052" b="1">
          <a:solidFill>
            <a:srgbClr val="000000"/>
          </a:solidFill>
          <a:latin typeface="ＭＳ Ｐゴシック" pitchFamily="50" charset="-128"/>
          <a:ea typeface="ＭＳ Ｐゴシック" pitchFamily="50" charset="-128"/>
        </a:defRPr>
      </a:lvl7pPr>
      <a:lvl8pPr marL="1172855" algn="l" defTabSz="891859" rtl="0" fontAlgn="base">
        <a:spcBef>
          <a:spcPct val="0"/>
        </a:spcBef>
        <a:spcAft>
          <a:spcPct val="0"/>
        </a:spcAft>
        <a:defRPr kumimoji="1" sz="2052" b="1">
          <a:solidFill>
            <a:srgbClr val="000000"/>
          </a:solidFill>
          <a:latin typeface="ＭＳ Ｐゴシック" pitchFamily="50" charset="-128"/>
          <a:ea typeface="ＭＳ Ｐゴシック" pitchFamily="50" charset="-128"/>
        </a:defRPr>
      </a:lvl8pPr>
      <a:lvl9pPr marL="1563807" algn="l" defTabSz="891859" rtl="0" fontAlgn="base">
        <a:spcBef>
          <a:spcPct val="0"/>
        </a:spcBef>
        <a:spcAft>
          <a:spcPct val="0"/>
        </a:spcAft>
        <a:defRPr kumimoji="1" sz="2052" b="1">
          <a:solidFill>
            <a:srgbClr val="000000"/>
          </a:solidFill>
          <a:latin typeface="ＭＳ Ｐゴシック" pitchFamily="50" charset="-128"/>
          <a:ea typeface="ＭＳ Ｐゴシック" pitchFamily="50" charset="-128"/>
        </a:defRPr>
      </a:lvl9pPr>
    </p:titleStyle>
    <p:bodyStyle>
      <a:lvl1pPr algn="l" defTabSz="891859" rtl="0" eaLnBrk="0" fontAlgn="base" hangingPunct="0">
        <a:spcBef>
          <a:spcPct val="20000"/>
        </a:spcBef>
        <a:spcAft>
          <a:spcPct val="0"/>
        </a:spcAft>
        <a:defRPr kumimoji="1" lang="ja-JP" altLang="en-US" sz="1796" b="1" kern="1200">
          <a:solidFill>
            <a:srgbClr val="000000"/>
          </a:solidFill>
          <a:latin typeface="+mn-ea"/>
          <a:ea typeface="+mn-ea"/>
          <a:cs typeface="+mn-cs"/>
        </a:defRPr>
      </a:lvl1pPr>
      <a:lvl2pPr algn="l" defTabSz="891859" rtl="0" eaLnBrk="0" fontAlgn="base" hangingPunct="0">
        <a:spcBef>
          <a:spcPct val="20000"/>
        </a:spcBef>
        <a:spcAft>
          <a:spcPct val="0"/>
        </a:spcAft>
        <a:defRPr kumimoji="1" lang="ja-JP" altLang="en-US" sz="1625" kern="1200">
          <a:solidFill>
            <a:srgbClr val="000000"/>
          </a:solidFill>
          <a:latin typeface="+mn-ea"/>
          <a:ea typeface="+mn-ea"/>
          <a:cs typeface="+mn-cs"/>
        </a:defRPr>
      </a:lvl2pPr>
      <a:lvl3pPr marL="241630" algn="l" defTabSz="891859" rtl="0" eaLnBrk="0" fontAlgn="base" hangingPunct="0">
        <a:spcBef>
          <a:spcPct val="20000"/>
        </a:spcBef>
        <a:spcAft>
          <a:spcPct val="0"/>
        </a:spcAft>
        <a:defRPr kumimoji="1" lang="ja-JP" altLang="en-US" sz="1454" kern="1200">
          <a:solidFill>
            <a:srgbClr val="000000"/>
          </a:solidFill>
          <a:latin typeface="+mn-ea"/>
          <a:ea typeface="+mn-ea"/>
          <a:cs typeface="+mn-cs"/>
        </a:defRPr>
      </a:lvl3pPr>
      <a:lvl4pPr marL="403169" algn="l" defTabSz="891859" rtl="0" eaLnBrk="0" fontAlgn="base" hangingPunct="0">
        <a:spcBef>
          <a:spcPct val="20000"/>
        </a:spcBef>
        <a:spcAft>
          <a:spcPct val="0"/>
        </a:spcAft>
        <a:defRPr kumimoji="1" lang="ja-JP" altLang="en-US" sz="1283" kern="1200">
          <a:solidFill>
            <a:srgbClr val="000000"/>
          </a:solidFill>
          <a:latin typeface="+mn-ea"/>
          <a:ea typeface="+mn-ea"/>
          <a:cs typeface="+mn-cs"/>
        </a:defRPr>
      </a:lvl4pPr>
      <a:lvl5pPr marL="564708" algn="l" defTabSz="891859" rtl="0" eaLnBrk="0" fontAlgn="base" hangingPunct="0">
        <a:spcBef>
          <a:spcPct val="20000"/>
        </a:spcBef>
        <a:spcAft>
          <a:spcPct val="0"/>
        </a:spcAft>
        <a:defRPr kumimoji="1" lang="ja-JP" altLang="en-US" sz="1283" kern="1200">
          <a:solidFill>
            <a:srgbClr val="000000"/>
          </a:solidFill>
          <a:latin typeface="+mn-ea"/>
          <a:ea typeface="+mn-ea"/>
          <a:cs typeface="+mn-cs"/>
        </a:defRPr>
      </a:lvl5pPr>
      <a:lvl6pPr marL="2452770" indent="-222978" algn="l" defTabSz="891916" rtl="0" eaLnBrk="1" latinLnBrk="0" hangingPunct="1">
        <a:spcBef>
          <a:spcPct val="20000"/>
        </a:spcBef>
        <a:buFont typeface="Arial" pitchFamily="34" charset="0"/>
        <a:buChar char="•"/>
        <a:defRPr kumimoji="1" sz="1967" kern="1200">
          <a:solidFill>
            <a:schemeClr val="tx1"/>
          </a:solidFill>
          <a:latin typeface="+mn-lt"/>
          <a:ea typeface="+mn-ea"/>
          <a:cs typeface="+mn-cs"/>
        </a:defRPr>
      </a:lvl6pPr>
      <a:lvl7pPr marL="2898727" indent="-222978" algn="l" defTabSz="891916" rtl="0" eaLnBrk="1" latinLnBrk="0" hangingPunct="1">
        <a:spcBef>
          <a:spcPct val="20000"/>
        </a:spcBef>
        <a:buFont typeface="Arial" pitchFamily="34" charset="0"/>
        <a:buChar char="•"/>
        <a:defRPr kumimoji="1" sz="1967" kern="1200">
          <a:solidFill>
            <a:schemeClr val="tx1"/>
          </a:solidFill>
          <a:latin typeface="+mn-lt"/>
          <a:ea typeface="+mn-ea"/>
          <a:cs typeface="+mn-cs"/>
        </a:defRPr>
      </a:lvl7pPr>
      <a:lvl8pPr marL="3344685" indent="-222978" algn="l" defTabSz="891916" rtl="0" eaLnBrk="1" latinLnBrk="0" hangingPunct="1">
        <a:spcBef>
          <a:spcPct val="20000"/>
        </a:spcBef>
        <a:buFont typeface="Arial" pitchFamily="34" charset="0"/>
        <a:buChar char="•"/>
        <a:defRPr kumimoji="1" sz="1967" kern="1200">
          <a:solidFill>
            <a:schemeClr val="tx1"/>
          </a:solidFill>
          <a:latin typeface="+mn-lt"/>
          <a:ea typeface="+mn-ea"/>
          <a:cs typeface="+mn-cs"/>
        </a:defRPr>
      </a:lvl8pPr>
      <a:lvl9pPr marL="3790643" indent="-222978" algn="l" defTabSz="891916" rtl="0" eaLnBrk="1" latinLnBrk="0" hangingPunct="1">
        <a:spcBef>
          <a:spcPct val="20000"/>
        </a:spcBef>
        <a:buFont typeface="Arial" pitchFamily="34" charset="0"/>
        <a:buChar char="•"/>
        <a:defRPr kumimoji="1" sz="19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891916" rtl="0" eaLnBrk="1" latinLnBrk="0" hangingPunct="1">
        <a:defRPr kumimoji="1" sz="1710" kern="1200">
          <a:solidFill>
            <a:schemeClr val="tx1"/>
          </a:solidFill>
          <a:latin typeface="+mn-lt"/>
          <a:ea typeface="+mn-ea"/>
          <a:cs typeface="+mn-cs"/>
        </a:defRPr>
      </a:lvl1pPr>
      <a:lvl2pPr marL="445958" algn="l" defTabSz="891916" rtl="0" eaLnBrk="1" latinLnBrk="0" hangingPunct="1">
        <a:defRPr kumimoji="1" sz="1710" kern="1200">
          <a:solidFill>
            <a:schemeClr val="tx1"/>
          </a:solidFill>
          <a:latin typeface="+mn-lt"/>
          <a:ea typeface="+mn-ea"/>
          <a:cs typeface="+mn-cs"/>
        </a:defRPr>
      </a:lvl2pPr>
      <a:lvl3pPr marL="891916" algn="l" defTabSz="891916" rtl="0" eaLnBrk="1" latinLnBrk="0" hangingPunct="1">
        <a:defRPr kumimoji="1" sz="1710" kern="1200">
          <a:solidFill>
            <a:schemeClr val="tx1"/>
          </a:solidFill>
          <a:latin typeface="+mn-lt"/>
          <a:ea typeface="+mn-ea"/>
          <a:cs typeface="+mn-cs"/>
        </a:defRPr>
      </a:lvl3pPr>
      <a:lvl4pPr marL="1337874" algn="l" defTabSz="891916" rtl="0" eaLnBrk="1" latinLnBrk="0" hangingPunct="1">
        <a:defRPr kumimoji="1" sz="1710" kern="1200">
          <a:solidFill>
            <a:schemeClr val="tx1"/>
          </a:solidFill>
          <a:latin typeface="+mn-lt"/>
          <a:ea typeface="+mn-ea"/>
          <a:cs typeface="+mn-cs"/>
        </a:defRPr>
      </a:lvl4pPr>
      <a:lvl5pPr marL="1783832" algn="l" defTabSz="891916" rtl="0" eaLnBrk="1" latinLnBrk="0" hangingPunct="1">
        <a:defRPr kumimoji="1" sz="1710" kern="1200">
          <a:solidFill>
            <a:schemeClr val="tx1"/>
          </a:solidFill>
          <a:latin typeface="+mn-lt"/>
          <a:ea typeface="+mn-ea"/>
          <a:cs typeface="+mn-cs"/>
        </a:defRPr>
      </a:lvl5pPr>
      <a:lvl6pPr marL="2229790" algn="l" defTabSz="891916" rtl="0" eaLnBrk="1" latinLnBrk="0" hangingPunct="1">
        <a:defRPr kumimoji="1" sz="1710" kern="1200">
          <a:solidFill>
            <a:schemeClr val="tx1"/>
          </a:solidFill>
          <a:latin typeface="+mn-lt"/>
          <a:ea typeface="+mn-ea"/>
          <a:cs typeface="+mn-cs"/>
        </a:defRPr>
      </a:lvl6pPr>
      <a:lvl7pPr marL="2675748" algn="l" defTabSz="891916" rtl="0" eaLnBrk="1" latinLnBrk="0" hangingPunct="1">
        <a:defRPr kumimoji="1" sz="1710" kern="1200">
          <a:solidFill>
            <a:schemeClr val="tx1"/>
          </a:solidFill>
          <a:latin typeface="+mn-lt"/>
          <a:ea typeface="+mn-ea"/>
          <a:cs typeface="+mn-cs"/>
        </a:defRPr>
      </a:lvl7pPr>
      <a:lvl8pPr marL="3121706" algn="l" defTabSz="891916" rtl="0" eaLnBrk="1" latinLnBrk="0" hangingPunct="1">
        <a:defRPr kumimoji="1" sz="1710" kern="1200">
          <a:solidFill>
            <a:schemeClr val="tx1"/>
          </a:solidFill>
          <a:latin typeface="+mn-lt"/>
          <a:ea typeface="+mn-ea"/>
          <a:cs typeface="+mn-cs"/>
        </a:defRPr>
      </a:lvl8pPr>
      <a:lvl9pPr marL="3567664" algn="l" defTabSz="891916" rtl="0" eaLnBrk="1" latinLnBrk="0" hangingPunct="1">
        <a:defRPr kumimoji="1" sz="171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図 10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4810" b="37180"/>
          <a:stretch>
            <a:fillRect/>
          </a:stretch>
        </p:blipFill>
        <p:spPr bwMode="auto">
          <a:xfrm>
            <a:off x="1359" y="725684"/>
            <a:ext cx="9142642" cy="3426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027" name="Codos_Grid_201008" hidden="1"/>
          <p:cNvGrpSpPr>
            <a:grpSpLocks/>
          </p:cNvGrpSpPr>
          <p:nvPr/>
        </p:nvGrpSpPr>
        <p:grpSpPr bwMode="auto">
          <a:xfrm>
            <a:off x="754761" y="1125962"/>
            <a:ext cx="7634480" cy="4964598"/>
            <a:chOff x="449454" y="1189814"/>
            <a:chExt cx="8928993" cy="5472608"/>
          </a:xfrm>
        </p:grpSpPr>
        <p:sp>
          <p:nvSpPr>
            <p:cNvPr id="1030" name="Line 99" hidden="1"/>
            <p:cNvSpPr>
              <a:spLocks noChangeShapeType="1"/>
            </p:cNvSpPr>
            <p:nvPr userDrawn="1"/>
          </p:nvSpPr>
          <p:spPr bwMode="auto">
            <a:xfrm>
              <a:off x="4771268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685634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 sz="1350">
                <a:solidFill>
                  <a:prstClr val="black"/>
                </a:solidFill>
              </a:endParaRPr>
            </a:p>
          </p:txBody>
        </p:sp>
        <p:sp>
          <p:nvSpPr>
            <p:cNvPr id="1031" name="Line 99" hidden="1"/>
            <p:cNvSpPr>
              <a:spLocks noChangeShapeType="1"/>
            </p:cNvSpPr>
            <p:nvPr userDrawn="1"/>
          </p:nvSpPr>
          <p:spPr bwMode="auto">
            <a:xfrm>
              <a:off x="3185758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685634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 sz="1350">
                <a:solidFill>
                  <a:prstClr val="black"/>
                </a:solidFill>
              </a:endParaRPr>
            </a:p>
          </p:txBody>
        </p:sp>
        <p:sp>
          <p:nvSpPr>
            <p:cNvPr id="1032" name="Line 99" hidden="1"/>
            <p:cNvSpPr>
              <a:spLocks noChangeShapeType="1"/>
            </p:cNvSpPr>
            <p:nvPr userDrawn="1"/>
          </p:nvSpPr>
          <p:spPr bwMode="auto">
            <a:xfrm>
              <a:off x="3041742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685634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 sz="1350">
                <a:solidFill>
                  <a:prstClr val="black"/>
                </a:solidFill>
              </a:endParaRPr>
            </a:p>
          </p:txBody>
        </p:sp>
        <p:sp>
          <p:nvSpPr>
            <p:cNvPr id="1033" name="Line 99" hidden="1"/>
            <p:cNvSpPr>
              <a:spLocks noChangeShapeType="1"/>
            </p:cNvSpPr>
            <p:nvPr userDrawn="1"/>
          </p:nvSpPr>
          <p:spPr bwMode="auto">
            <a:xfrm>
              <a:off x="2897726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685634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 sz="1350">
                <a:solidFill>
                  <a:prstClr val="black"/>
                </a:solidFill>
              </a:endParaRPr>
            </a:p>
          </p:txBody>
        </p:sp>
        <p:sp>
          <p:nvSpPr>
            <p:cNvPr id="1034" name="Line 99" hidden="1"/>
            <p:cNvSpPr>
              <a:spLocks noChangeShapeType="1"/>
            </p:cNvSpPr>
            <p:nvPr userDrawn="1"/>
          </p:nvSpPr>
          <p:spPr bwMode="auto">
            <a:xfrm>
              <a:off x="2753710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685634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 sz="1350">
                <a:solidFill>
                  <a:prstClr val="black"/>
                </a:solidFill>
              </a:endParaRPr>
            </a:p>
          </p:txBody>
        </p:sp>
        <p:sp>
          <p:nvSpPr>
            <p:cNvPr id="1035" name="Line 99" hidden="1"/>
            <p:cNvSpPr>
              <a:spLocks noChangeShapeType="1"/>
            </p:cNvSpPr>
            <p:nvPr userDrawn="1"/>
          </p:nvSpPr>
          <p:spPr bwMode="auto">
            <a:xfrm>
              <a:off x="2609694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685634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 sz="1350">
                <a:solidFill>
                  <a:prstClr val="black"/>
                </a:solidFill>
              </a:endParaRPr>
            </a:p>
          </p:txBody>
        </p:sp>
        <p:sp>
          <p:nvSpPr>
            <p:cNvPr id="1036" name="Line 99" hidden="1"/>
            <p:cNvSpPr>
              <a:spLocks noChangeShapeType="1"/>
            </p:cNvSpPr>
            <p:nvPr userDrawn="1"/>
          </p:nvSpPr>
          <p:spPr bwMode="auto">
            <a:xfrm>
              <a:off x="2465678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685634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 sz="1350">
                <a:solidFill>
                  <a:prstClr val="black"/>
                </a:solidFill>
              </a:endParaRPr>
            </a:p>
          </p:txBody>
        </p:sp>
        <p:sp>
          <p:nvSpPr>
            <p:cNvPr id="1037" name="Line 99" hidden="1"/>
            <p:cNvSpPr>
              <a:spLocks noChangeShapeType="1"/>
            </p:cNvSpPr>
            <p:nvPr userDrawn="1"/>
          </p:nvSpPr>
          <p:spPr bwMode="auto">
            <a:xfrm>
              <a:off x="2321662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685634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 sz="1350">
                <a:solidFill>
                  <a:prstClr val="black"/>
                </a:solidFill>
              </a:endParaRPr>
            </a:p>
          </p:txBody>
        </p:sp>
        <p:sp>
          <p:nvSpPr>
            <p:cNvPr id="1038" name="Line 99" hidden="1"/>
            <p:cNvSpPr>
              <a:spLocks noChangeShapeType="1"/>
            </p:cNvSpPr>
            <p:nvPr userDrawn="1"/>
          </p:nvSpPr>
          <p:spPr bwMode="auto">
            <a:xfrm>
              <a:off x="2177646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685634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 sz="1350">
                <a:solidFill>
                  <a:prstClr val="black"/>
                </a:solidFill>
              </a:endParaRPr>
            </a:p>
          </p:txBody>
        </p:sp>
        <p:sp>
          <p:nvSpPr>
            <p:cNvPr id="1039" name="Line 99" hidden="1"/>
            <p:cNvSpPr>
              <a:spLocks noChangeShapeType="1"/>
            </p:cNvSpPr>
            <p:nvPr userDrawn="1"/>
          </p:nvSpPr>
          <p:spPr bwMode="auto">
            <a:xfrm>
              <a:off x="2033630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685634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 sz="1350">
                <a:solidFill>
                  <a:prstClr val="black"/>
                </a:solidFill>
              </a:endParaRPr>
            </a:p>
          </p:txBody>
        </p:sp>
        <p:sp>
          <p:nvSpPr>
            <p:cNvPr id="1040" name="Line 99" hidden="1"/>
            <p:cNvSpPr>
              <a:spLocks noChangeShapeType="1"/>
            </p:cNvSpPr>
            <p:nvPr userDrawn="1"/>
          </p:nvSpPr>
          <p:spPr bwMode="auto">
            <a:xfrm>
              <a:off x="1889614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685634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 sz="1350">
                <a:solidFill>
                  <a:prstClr val="black"/>
                </a:solidFill>
              </a:endParaRPr>
            </a:p>
          </p:txBody>
        </p:sp>
        <p:sp>
          <p:nvSpPr>
            <p:cNvPr id="1041" name="Line 99" hidden="1"/>
            <p:cNvSpPr>
              <a:spLocks noChangeShapeType="1"/>
            </p:cNvSpPr>
            <p:nvPr userDrawn="1"/>
          </p:nvSpPr>
          <p:spPr bwMode="auto">
            <a:xfrm>
              <a:off x="1745598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685634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 sz="1350">
                <a:solidFill>
                  <a:prstClr val="black"/>
                </a:solidFill>
              </a:endParaRPr>
            </a:p>
          </p:txBody>
        </p:sp>
        <p:sp>
          <p:nvSpPr>
            <p:cNvPr id="1042" name="Line 99" hidden="1"/>
            <p:cNvSpPr>
              <a:spLocks noChangeShapeType="1"/>
            </p:cNvSpPr>
            <p:nvPr userDrawn="1"/>
          </p:nvSpPr>
          <p:spPr bwMode="auto">
            <a:xfrm>
              <a:off x="1601582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685634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 sz="1350">
                <a:solidFill>
                  <a:prstClr val="black"/>
                </a:solidFill>
              </a:endParaRPr>
            </a:p>
          </p:txBody>
        </p:sp>
        <p:sp>
          <p:nvSpPr>
            <p:cNvPr id="1043" name="Line 99" hidden="1"/>
            <p:cNvSpPr>
              <a:spLocks noChangeShapeType="1"/>
            </p:cNvSpPr>
            <p:nvPr userDrawn="1"/>
          </p:nvSpPr>
          <p:spPr bwMode="auto">
            <a:xfrm>
              <a:off x="1457566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685634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 sz="1350">
                <a:solidFill>
                  <a:prstClr val="black"/>
                </a:solidFill>
              </a:endParaRPr>
            </a:p>
          </p:txBody>
        </p:sp>
        <p:sp>
          <p:nvSpPr>
            <p:cNvPr id="1044" name="Line 99" hidden="1"/>
            <p:cNvSpPr>
              <a:spLocks noChangeShapeType="1"/>
            </p:cNvSpPr>
            <p:nvPr userDrawn="1"/>
          </p:nvSpPr>
          <p:spPr bwMode="auto">
            <a:xfrm>
              <a:off x="1313550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685634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 sz="1350">
                <a:solidFill>
                  <a:prstClr val="black"/>
                </a:solidFill>
              </a:endParaRPr>
            </a:p>
          </p:txBody>
        </p:sp>
        <p:sp>
          <p:nvSpPr>
            <p:cNvPr id="1045" name="Line 99" hidden="1"/>
            <p:cNvSpPr>
              <a:spLocks noChangeShapeType="1"/>
            </p:cNvSpPr>
            <p:nvPr userDrawn="1"/>
          </p:nvSpPr>
          <p:spPr bwMode="auto">
            <a:xfrm>
              <a:off x="1169534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685634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 sz="1350">
                <a:solidFill>
                  <a:prstClr val="black"/>
                </a:solidFill>
              </a:endParaRPr>
            </a:p>
          </p:txBody>
        </p:sp>
        <p:sp>
          <p:nvSpPr>
            <p:cNvPr id="1046" name="Line 99" hidden="1"/>
            <p:cNvSpPr>
              <a:spLocks noChangeShapeType="1"/>
            </p:cNvSpPr>
            <p:nvPr userDrawn="1"/>
          </p:nvSpPr>
          <p:spPr bwMode="auto">
            <a:xfrm>
              <a:off x="1025518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685634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 sz="1350">
                <a:solidFill>
                  <a:prstClr val="black"/>
                </a:solidFill>
              </a:endParaRPr>
            </a:p>
          </p:txBody>
        </p:sp>
        <p:sp>
          <p:nvSpPr>
            <p:cNvPr id="1047" name="Line 99" hidden="1"/>
            <p:cNvSpPr>
              <a:spLocks noChangeShapeType="1"/>
            </p:cNvSpPr>
            <p:nvPr userDrawn="1"/>
          </p:nvSpPr>
          <p:spPr bwMode="auto">
            <a:xfrm>
              <a:off x="881502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685634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 sz="1350">
                <a:solidFill>
                  <a:prstClr val="black"/>
                </a:solidFill>
              </a:endParaRPr>
            </a:p>
          </p:txBody>
        </p:sp>
        <p:sp>
          <p:nvSpPr>
            <p:cNvPr id="1048" name="Line 99" hidden="1"/>
            <p:cNvSpPr>
              <a:spLocks noChangeShapeType="1"/>
            </p:cNvSpPr>
            <p:nvPr userDrawn="1"/>
          </p:nvSpPr>
          <p:spPr bwMode="auto">
            <a:xfrm>
              <a:off x="737486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685634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 sz="1350">
                <a:solidFill>
                  <a:prstClr val="black"/>
                </a:solidFill>
              </a:endParaRPr>
            </a:p>
          </p:txBody>
        </p:sp>
        <p:sp>
          <p:nvSpPr>
            <p:cNvPr id="1049" name="Line 99" hidden="1"/>
            <p:cNvSpPr>
              <a:spLocks noChangeShapeType="1"/>
            </p:cNvSpPr>
            <p:nvPr userDrawn="1"/>
          </p:nvSpPr>
          <p:spPr bwMode="auto">
            <a:xfrm>
              <a:off x="593470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685634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 sz="1350">
                <a:solidFill>
                  <a:prstClr val="black"/>
                </a:solidFill>
              </a:endParaRPr>
            </a:p>
          </p:txBody>
        </p:sp>
        <p:sp>
          <p:nvSpPr>
            <p:cNvPr id="1050" name="Line 99" hidden="1"/>
            <p:cNvSpPr>
              <a:spLocks noChangeShapeType="1"/>
            </p:cNvSpPr>
            <p:nvPr userDrawn="1"/>
          </p:nvSpPr>
          <p:spPr bwMode="auto">
            <a:xfrm>
              <a:off x="3617806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685634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 sz="1350">
                <a:solidFill>
                  <a:prstClr val="black"/>
                </a:solidFill>
              </a:endParaRPr>
            </a:p>
          </p:txBody>
        </p:sp>
        <p:sp>
          <p:nvSpPr>
            <p:cNvPr id="1051" name="Line 99" hidden="1"/>
            <p:cNvSpPr>
              <a:spLocks noChangeShapeType="1"/>
            </p:cNvSpPr>
            <p:nvPr userDrawn="1"/>
          </p:nvSpPr>
          <p:spPr bwMode="auto">
            <a:xfrm>
              <a:off x="3473790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685634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 sz="1350">
                <a:solidFill>
                  <a:prstClr val="black"/>
                </a:solidFill>
              </a:endParaRPr>
            </a:p>
          </p:txBody>
        </p:sp>
        <p:sp>
          <p:nvSpPr>
            <p:cNvPr id="1052" name="Line 99" hidden="1"/>
            <p:cNvSpPr>
              <a:spLocks noChangeShapeType="1"/>
            </p:cNvSpPr>
            <p:nvPr userDrawn="1"/>
          </p:nvSpPr>
          <p:spPr bwMode="auto">
            <a:xfrm>
              <a:off x="3329774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685634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 sz="1350">
                <a:solidFill>
                  <a:prstClr val="black"/>
                </a:solidFill>
              </a:endParaRPr>
            </a:p>
          </p:txBody>
        </p:sp>
        <p:sp>
          <p:nvSpPr>
            <p:cNvPr id="1053" name="Line 99" hidden="1"/>
            <p:cNvSpPr>
              <a:spLocks noChangeShapeType="1"/>
            </p:cNvSpPr>
            <p:nvPr userDrawn="1"/>
          </p:nvSpPr>
          <p:spPr bwMode="auto">
            <a:xfrm>
              <a:off x="4049854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685634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 sz="1350">
                <a:solidFill>
                  <a:prstClr val="black"/>
                </a:solidFill>
              </a:endParaRPr>
            </a:p>
          </p:txBody>
        </p:sp>
        <p:sp>
          <p:nvSpPr>
            <p:cNvPr id="1054" name="Line 99" hidden="1"/>
            <p:cNvSpPr>
              <a:spLocks noChangeShapeType="1"/>
            </p:cNvSpPr>
            <p:nvPr userDrawn="1"/>
          </p:nvSpPr>
          <p:spPr bwMode="auto">
            <a:xfrm>
              <a:off x="3905838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685634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 sz="1350">
                <a:solidFill>
                  <a:prstClr val="black"/>
                </a:solidFill>
              </a:endParaRPr>
            </a:p>
          </p:txBody>
        </p:sp>
        <p:sp>
          <p:nvSpPr>
            <p:cNvPr id="1055" name="Line 99" hidden="1"/>
            <p:cNvSpPr>
              <a:spLocks noChangeShapeType="1"/>
            </p:cNvSpPr>
            <p:nvPr userDrawn="1"/>
          </p:nvSpPr>
          <p:spPr bwMode="auto">
            <a:xfrm>
              <a:off x="3761822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685634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 sz="1350">
                <a:solidFill>
                  <a:prstClr val="black"/>
                </a:solidFill>
              </a:endParaRPr>
            </a:p>
          </p:txBody>
        </p:sp>
        <p:sp>
          <p:nvSpPr>
            <p:cNvPr id="1056" name="Line 99" hidden="1"/>
            <p:cNvSpPr>
              <a:spLocks noChangeShapeType="1"/>
            </p:cNvSpPr>
            <p:nvPr userDrawn="1"/>
          </p:nvSpPr>
          <p:spPr bwMode="auto">
            <a:xfrm>
              <a:off x="4483236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685634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 sz="1350">
                <a:solidFill>
                  <a:prstClr val="black"/>
                </a:solidFill>
              </a:endParaRPr>
            </a:p>
          </p:txBody>
        </p:sp>
        <p:sp>
          <p:nvSpPr>
            <p:cNvPr id="1057" name="Line 99" hidden="1"/>
            <p:cNvSpPr>
              <a:spLocks noChangeShapeType="1"/>
            </p:cNvSpPr>
            <p:nvPr userDrawn="1"/>
          </p:nvSpPr>
          <p:spPr bwMode="auto">
            <a:xfrm>
              <a:off x="4339220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685634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 sz="1350">
                <a:solidFill>
                  <a:prstClr val="black"/>
                </a:solidFill>
              </a:endParaRPr>
            </a:p>
          </p:txBody>
        </p:sp>
        <p:sp>
          <p:nvSpPr>
            <p:cNvPr id="1058" name="Line 99" hidden="1"/>
            <p:cNvSpPr>
              <a:spLocks noChangeShapeType="1"/>
            </p:cNvSpPr>
            <p:nvPr userDrawn="1"/>
          </p:nvSpPr>
          <p:spPr bwMode="auto">
            <a:xfrm>
              <a:off x="4193870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685634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 sz="1350">
                <a:solidFill>
                  <a:prstClr val="black"/>
                </a:solidFill>
              </a:endParaRPr>
            </a:p>
          </p:txBody>
        </p:sp>
        <p:sp>
          <p:nvSpPr>
            <p:cNvPr id="1059" name="Line 99" hidden="1"/>
            <p:cNvSpPr>
              <a:spLocks noChangeShapeType="1"/>
            </p:cNvSpPr>
            <p:nvPr userDrawn="1"/>
          </p:nvSpPr>
          <p:spPr bwMode="auto">
            <a:xfrm>
              <a:off x="4627252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685634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 sz="1350">
                <a:solidFill>
                  <a:prstClr val="black"/>
                </a:solidFill>
              </a:endParaRPr>
            </a:p>
          </p:txBody>
        </p:sp>
        <p:sp>
          <p:nvSpPr>
            <p:cNvPr id="1060" name="Line 99" hidden="1"/>
            <p:cNvSpPr>
              <a:spLocks noChangeShapeType="1"/>
            </p:cNvSpPr>
            <p:nvPr userDrawn="1"/>
          </p:nvSpPr>
          <p:spPr bwMode="auto">
            <a:xfrm>
              <a:off x="9234430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685634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 sz="1350">
                <a:solidFill>
                  <a:prstClr val="black"/>
                </a:solidFill>
              </a:endParaRPr>
            </a:p>
          </p:txBody>
        </p:sp>
        <p:sp>
          <p:nvSpPr>
            <p:cNvPr id="1061" name="Line 99" hidden="1"/>
            <p:cNvSpPr>
              <a:spLocks noChangeShapeType="1"/>
            </p:cNvSpPr>
            <p:nvPr userDrawn="1"/>
          </p:nvSpPr>
          <p:spPr bwMode="auto">
            <a:xfrm>
              <a:off x="7650254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685634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 sz="1350">
                <a:solidFill>
                  <a:prstClr val="black"/>
                </a:solidFill>
              </a:endParaRPr>
            </a:p>
          </p:txBody>
        </p:sp>
        <p:sp>
          <p:nvSpPr>
            <p:cNvPr id="1062" name="Line 99" hidden="1"/>
            <p:cNvSpPr>
              <a:spLocks noChangeShapeType="1"/>
            </p:cNvSpPr>
            <p:nvPr userDrawn="1"/>
          </p:nvSpPr>
          <p:spPr bwMode="auto">
            <a:xfrm>
              <a:off x="7506238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685634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 sz="1350">
                <a:solidFill>
                  <a:prstClr val="black"/>
                </a:solidFill>
              </a:endParaRPr>
            </a:p>
          </p:txBody>
        </p:sp>
        <p:sp>
          <p:nvSpPr>
            <p:cNvPr id="1063" name="Line 99" hidden="1"/>
            <p:cNvSpPr>
              <a:spLocks noChangeShapeType="1"/>
            </p:cNvSpPr>
            <p:nvPr userDrawn="1"/>
          </p:nvSpPr>
          <p:spPr bwMode="auto">
            <a:xfrm>
              <a:off x="7362222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685634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 sz="1350">
                <a:solidFill>
                  <a:prstClr val="black"/>
                </a:solidFill>
              </a:endParaRPr>
            </a:p>
          </p:txBody>
        </p:sp>
        <p:sp>
          <p:nvSpPr>
            <p:cNvPr id="1064" name="Line 99" hidden="1"/>
            <p:cNvSpPr>
              <a:spLocks noChangeShapeType="1"/>
            </p:cNvSpPr>
            <p:nvPr userDrawn="1"/>
          </p:nvSpPr>
          <p:spPr bwMode="auto">
            <a:xfrm>
              <a:off x="7218206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685634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 sz="1350">
                <a:solidFill>
                  <a:prstClr val="black"/>
                </a:solidFill>
              </a:endParaRPr>
            </a:p>
          </p:txBody>
        </p:sp>
        <p:sp>
          <p:nvSpPr>
            <p:cNvPr id="1065" name="Line 99" hidden="1"/>
            <p:cNvSpPr>
              <a:spLocks noChangeShapeType="1"/>
            </p:cNvSpPr>
            <p:nvPr userDrawn="1"/>
          </p:nvSpPr>
          <p:spPr bwMode="auto">
            <a:xfrm>
              <a:off x="7074190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685634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 sz="1350">
                <a:solidFill>
                  <a:prstClr val="black"/>
                </a:solidFill>
              </a:endParaRPr>
            </a:p>
          </p:txBody>
        </p:sp>
        <p:sp>
          <p:nvSpPr>
            <p:cNvPr id="1066" name="Line 99" hidden="1"/>
            <p:cNvSpPr>
              <a:spLocks noChangeShapeType="1"/>
            </p:cNvSpPr>
            <p:nvPr userDrawn="1"/>
          </p:nvSpPr>
          <p:spPr bwMode="auto">
            <a:xfrm>
              <a:off x="6930174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685634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 sz="1350">
                <a:solidFill>
                  <a:prstClr val="black"/>
                </a:solidFill>
              </a:endParaRPr>
            </a:p>
          </p:txBody>
        </p:sp>
        <p:sp>
          <p:nvSpPr>
            <p:cNvPr id="1067" name="Line 99" hidden="1"/>
            <p:cNvSpPr>
              <a:spLocks noChangeShapeType="1"/>
            </p:cNvSpPr>
            <p:nvPr userDrawn="1"/>
          </p:nvSpPr>
          <p:spPr bwMode="auto">
            <a:xfrm>
              <a:off x="6786158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685634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 sz="1350">
                <a:solidFill>
                  <a:prstClr val="black"/>
                </a:solidFill>
              </a:endParaRPr>
            </a:p>
          </p:txBody>
        </p:sp>
        <p:sp>
          <p:nvSpPr>
            <p:cNvPr id="1068" name="Line 99" hidden="1"/>
            <p:cNvSpPr>
              <a:spLocks noChangeShapeType="1"/>
            </p:cNvSpPr>
            <p:nvPr userDrawn="1"/>
          </p:nvSpPr>
          <p:spPr bwMode="auto">
            <a:xfrm>
              <a:off x="6642142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685634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 sz="1350">
                <a:solidFill>
                  <a:prstClr val="black"/>
                </a:solidFill>
              </a:endParaRPr>
            </a:p>
          </p:txBody>
        </p:sp>
        <p:sp>
          <p:nvSpPr>
            <p:cNvPr id="1069" name="Line 99" hidden="1"/>
            <p:cNvSpPr>
              <a:spLocks noChangeShapeType="1"/>
            </p:cNvSpPr>
            <p:nvPr userDrawn="1"/>
          </p:nvSpPr>
          <p:spPr bwMode="auto">
            <a:xfrm>
              <a:off x="6498126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685634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 sz="1350">
                <a:solidFill>
                  <a:prstClr val="black"/>
                </a:solidFill>
              </a:endParaRPr>
            </a:p>
          </p:txBody>
        </p:sp>
        <p:sp>
          <p:nvSpPr>
            <p:cNvPr id="1070" name="Line 99" hidden="1"/>
            <p:cNvSpPr>
              <a:spLocks noChangeShapeType="1"/>
            </p:cNvSpPr>
            <p:nvPr userDrawn="1"/>
          </p:nvSpPr>
          <p:spPr bwMode="auto">
            <a:xfrm>
              <a:off x="6354110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685634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 sz="1350">
                <a:solidFill>
                  <a:prstClr val="black"/>
                </a:solidFill>
              </a:endParaRPr>
            </a:p>
          </p:txBody>
        </p:sp>
        <p:sp>
          <p:nvSpPr>
            <p:cNvPr id="1071" name="Line 99" hidden="1"/>
            <p:cNvSpPr>
              <a:spLocks noChangeShapeType="1"/>
            </p:cNvSpPr>
            <p:nvPr userDrawn="1"/>
          </p:nvSpPr>
          <p:spPr bwMode="auto">
            <a:xfrm>
              <a:off x="6210094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685634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 sz="1350">
                <a:solidFill>
                  <a:prstClr val="black"/>
                </a:solidFill>
              </a:endParaRPr>
            </a:p>
          </p:txBody>
        </p:sp>
        <p:sp>
          <p:nvSpPr>
            <p:cNvPr id="1072" name="Line 99" hidden="1"/>
            <p:cNvSpPr>
              <a:spLocks noChangeShapeType="1"/>
            </p:cNvSpPr>
            <p:nvPr userDrawn="1"/>
          </p:nvSpPr>
          <p:spPr bwMode="auto">
            <a:xfrm>
              <a:off x="6066078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685634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 sz="1350">
                <a:solidFill>
                  <a:prstClr val="black"/>
                </a:solidFill>
              </a:endParaRPr>
            </a:p>
          </p:txBody>
        </p:sp>
        <p:sp>
          <p:nvSpPr>
            <p:cNvPr id="1073" name="Line 99" hidden="1"/>
            <p:cNvSpPr>
              <a:spLocks noChangeShapeType="1"/>
            </p:cNvSpPr>
            <p:nvPr userDrawn="1"/>
          </p:nvSpPr>
          <p:spPr bwMode="auto">
            <a:xfrm>
              <a:off x="5922062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685634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 sz="1350">
                <a:solidFill>
                  <a:prstClr val="black"/>
                </a:solidFill>
              </a:endParaRPr>
            </a:p>
          </p:txBody>
        </p:sp>
        <p:sp>
          <p:nvSpPr>
            <p:cNvPr id="1074" name="Line 99" hidden="1"/>
            <p:cNvSpPr>
              <a:spLocks noChangeShapeType="1"/>
            </p:cNvSpPr>
            <p:nvPr userDrawn="1"/>
          </p:nvSpPr>
          <p:spPr bwMode="auto">
            <a:xfrm>
              <a:off x="5778046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685634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 sz="1350">
                <a:solidFill>
                  <a:prstClr val="black"/>
                </a:solidFill>
              </a:endParaRPr>
            </a:p>
          </p:txBody>
        </p:sp>
        <p:sp>
          <p:nvSpPr>
            <p:cNvPr id="1075" name="Line 99" hidden="1"/>
            <p:cNvSpPr>
              <a:spLocks noChangeShapeType="1"/>
            </p:cNvSpPr>
            <p:nvPr userDrawn="1"/>
          </p:nvSpPr>
          <p:spPr bwMode="auto">
            <a:xfrm>
              <a:off x="5634030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685634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 sz="1350">
                <a:solidFill>
                  <a:prstClr val="black"/>
                </a:solidFill>
              </a:endParaRPr>
            </a:p>
          </p:txBody>
        </p:sp>
        <p:sp>
          <p:nvSpPr>
            <p:cNvPr id="1076" name="Line 99" hidden="1"/>
            <p:cNvSpPr>
              <a:spLocks noChangeShapeType="1"/>
            </p:cNvSpPr>
            <p:nvPr userDrawn="1"/>
          </p:nvSpPr>
          <p:spPr bwMode="auto">
            <a:xfrm>
              <a:off x="5490014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685634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 sz="1350">
                <a:solidFill>
                  <a:prstClr val="black"/>
                </a:solidFill>
              </a:endParaRPr>
            </a:p>
          </p:txBody>
        </p:sp>
        <p:sp>
          <p:nvSpPr>
            <p:cNvPr id="1077" name="Line 99" hidden="1"/>
            <p:cNvSpPr>
              <a:spLocks noChangeShapeType="1"/>
            </p:cNvSpPr>
            <p:nvPr userDrawn="1"/>
          </p:nvSpPr>
          <p:spPr bwMode="auto">
            <a:xfrm>
              <a:off x="5345998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685634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 sz="1350">
                <a:solidFill>
                  <a:prstClr val="black"/>
                </a:solidFill>
              </a:endParaRPr>
            </a:p>
          </p:txBody>
        </p:sp>
        <p:sp>
          <p:nvSpPr>
            <p:cNvPr id="1078" name="Line 99" hidden="1"/>
            <p:cNvSpPr>
              <a:spLocks noChangeShapeType="1"/>
            </p:cNvSpPr>
            <p:nvPr userDrawn="1"/>
          </p:nvSpPr>
          <p:spPr bwMode="auto">
            <a:xfrm>
              <a:off x="5201982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685634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 sz="1350">
                <a:solidFill>
                  <a:prstClr val="black"/>
                </a:solidFill>
              </a:endParaRPr>
            </a:p>
          </p:txBody>
        </p:sp>
        <p:sp>
          <p:nvSpPr>
            <p:cNvPr id="1079" name="Line 99" hidden="1"/>
            <p:cNvSpPr>
              <a:spLocks noChangeShapeType="1"/>
            </p:cNvSpPr>
            <p:nvPr userDrawn="1"/>
          </p:nvSpPr>
          <p:spPr bwMode="auto">
            <a:xfrm>
              <a:off x="5057966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685634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 sz="1350">
                <a:solidFill>
                  <a:prstClr val="black"/>
                </a:solidFill>
              </a:endParaRPr>
            </a:p>
          </p:txBody>
        </p:sp>
        <p:sp>
          <p:nvSpPr>
            <p:cNvPr id="1080" name="Line 99" hidden="1"/>
            <p:cNvSpPr>
              <a:spLocks noChangeShapeType="1"/>
            </p:cNvSpPr>
            <p:nvPr userDrawn="1"/>
          </p:nvSpPr>
          <p:spPr bwMode="auto">
            <a:xfrm>
              <a:off x="8082302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685634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 sz="1350">
                <a:solidFill>
                  <a:prstClr val="black"/>
                </a:solidFill>
              </a:endParaRPr>
            </a:p>
          </p:txBody>
        </p:sp>
        <p:sp>
          <p:nvSpPr>
            <p:cNvPr id="1081" name="Line 99" hidden="1"/>
            <p:cNvSpPr>
              <a:spLocks noChangeShapeType="1"/>
            </p:cNvSpPr>
            <p:nvPr userDrawn="1"/>
          </p:nvSpPr>
          <p:spPr bwMode="auto">
            <a:xfrm>
              <a:off x="7938286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685634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 sz="1350">
                <a:solidFill>
                  <a:prstClr val="black"/>
                </a:solidFill>
              </a:endParaRPr>
            </a:p>
          </p:txBody>
        </p:sp>
        <p:sp>
          <p:nvSpPr>
            <p:cNvPr id="1082" name="Line 99" hidden="1"/>
            <p:cNvSpPr>
              <a:spLocks noChangeShapeType="1"/>
            </p:cNvSpPr>
            <p:nvPr userDrawn="1"/>
          </p:nvSpPr>
          <p:spPr bwMode="auto">
            <a:xfrm>
              <a:off x="7794270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685634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 sz="1350">
                <a:solidFill>
                  <a:prstClr val="black"/>
                </a:solidFill>
              </a:endParaRPr>
            </a:p>
          </p:txBody>
        </p:sp>
        <p:sp>
          <p:nvSpPr>
            <p:cNvPr id="1083" name="Line 99" hidden="1"/>
            <p:cNvSpPr>
              <a:spLocks noChangeShapeType="1"/>
            </p:cNvSpPr>
            <p:nvPr userDrawn="1"/>
          </p:nvSpPr>
          <p:spPr bwMode="auto">
            <a:xfrm>
              <a:off x="8514350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685634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 sz="1350">
                <a:solidFill>
                  <a:prstClr val="black"/>
                </a:solidFill>
              </a:endParaRPr>
            </a:p>
          </p:txBody>
        </p:sp>
        <p:sp>
          <p:nvSpPr>
            <p:cNvPr id="1084" name="Line 99" hidden="1"/>
            <p:cNvSpPr>
              <a:spLocks noChangeShapeType="1"/>
            </p:cNvSpPr>
            <p:nvPr userDrawn="1"/>
          </p:nvSpPr>
          <p:spPr bwMode="auto">
            <a:xfrm>
              <a:off x="8370334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685634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 sz="1350">
                <a:solidFill>
                  <a:prstClr val="black"/>
                </a:solidFill>
              </a:endParaRPr>
            </a:p>
          </p:txBody>
        </p:sp>
        <p:sp>
          <p:nvSpPr>
            <p:cNvPr id="1085" name="Line 99" hidden="1"/>
            <p:cNvSpPr>
              <a:spLocks noChangeShapeType="1"/>
            </p:cNvSpPr>
            <p:nvPr userDrawn="1"/>
          </p:nvSpPr>
          <p:spPr bwMode="auto">
            <a:xfrm>
              <a:off x="8226318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685634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 sz="1350">
                <a:solidFill>
                  <a:prstClr val="black"/>
                </a:solidFill>
              </a:endParaRPr>
            </a:p>
          </p:txBody>
        </p:sp>
        <p:sp>
          <p:nvSpPr>
            <p:cNvPr id="1086" name="Line 99" hidden="1"/>
            <p:cNvSpPr>
              <a:spLocks noChangeShapeType="1"/>
            </p:cNvSpPr>
            <p:nvPr userDrawn="1"/>
          </p:nvSpPr>
          <p:spPr bwMode="auto">
            <a:xfrm>
              <a:off x="8946398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685634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 sz="1350">
                <a:solidFill>
                  <a:prstClr val="black"/>
                </a:solidFill>
              </a:endParaRPr>
            </a:p>
          </p:txBody>
        </p:sp>
        <p:sp>
          <p:nvSpPr>
            <p:cNvPr id="1087" name="Line 99" hidden="1"/>
            <p:cNvSpPr>
              <a:spLocks noChangeShapeType="1"/>
            </p:cNvSpPr>
            <p:nvPr userDrawn="1"/>
          </p:nvSpPr>
          <p:spPr bwMode="auto">
            <a:xfrm>
              <a:off x="8802382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685634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 sz="1350">
                <a:solidFill>
                  <a:prstClr val="black"/>
                </a:solidFill>
              </a:endParaRPr>
            </a:p>
          </p:txBody>
        </p:sp>
        <p:sp>
          <p:nvSpPr>
            <p:cNvPr id="1088" name="Line 99" hidden="1"/>
            <p:cNvSpPr>
              <a:spLocks noChangeShapeType="1"/>
            </p:cNvSpPr>
            <p:nvPr userDrawn="1"/>
          </p:nvSpPr>
          <p:spPr bwMode="auto">
            <a:xfrm>
              <a:off x="8658366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685634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 sz="1350">
                <a:solidFill>
                  <a:prstClr val="black"/>
                </a:solidFill>
              </a:endParaRPr>
            </a:p>
          </p:txBody>
        </p:sp>
        <p:sp>
          <p:nvSpPr>
            <p:cNvPr id="1089" name="Line 99" hidden="1"/>
            <p:cNvSpPr>
              <a:spLocks noChangeShapeType="1"/>
            </p:cNvSpPr>
            <p:nvPr userDrawn="1"/>
          </p:nvSpPr>
          <p:spPr bwMode="auto">
            <a:xfrm>
              <a:off x="9090414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685634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 sz="1350">
                <a:solidFill>
                  <a:prstClr val="black"/>
                </a:solidFill>
              </a:endParaRPr>
            </a:p>
          </p:txBody>
        </p:sp>
        <p:sp>
          <p:nvSpPr>
            <p:cNvPr id="1090" name="Line 99" hidden="1"/>
            <p:cNvSpPr>
              <a:spLocks noChangeShapeType="1"/>
            </p:cNvSpPr>
            <p:nvPr userDrawn="1"/>
          </p:nvSpPr>
          <p:spPr bwMode="auto">
            <a:xfrm rot="5400000" flipH="1">
              <a:off x="4913950" y="-394361"/>
              <a:ext cx="0" cy="8928991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685634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 sz="1350">
                <a:solidFill>
                  <a:prstClr val="black"/>
                </a:solidFill>
              </a:endParaRPr>
            </a:p>
          </p:txBody>
        </p:sp>
        <p:sp>
          <p:nvSpPr>
            <p:cNvPr id="1091" name="Line 99" hidden="1"/>
            <p:cNvSpPr>
              <a:spLocks noChangeShapeType="1"/>
            </p:cNvSpPr>
            <p:nvPr userDrawn="1"/>
          </p:nvSpPr>
          <p:spPr bwMode="auto">
            <a:xfrm rot="5400000" flipH="1">
              <a:off x="4913950" y="-250346"/>
              <a:ext cx="0" cy="8928991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685634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 sz="1350">
                <a:solidFill>
                  <a:prstClr val="black"/>
                </a:solidFill>
              </a:endParaRPr>
            </a:p>
          </p:txBody>
        </p:sp>
        <p:sp>
          <p:nvSpPr>
            <p:cNvPr id="1092" name="Line 99" hidden="1"/>
            <p:cNvSpPr>
              <a:spLocks noChangeShapeType="1"/>
            </p:cNvSpPr>
            <p:nvPr userDrawn="1"/>
          </p:nvSpPr>
          <p:spPr bwMode="auto">
            <a:xfrm rot="5400000" flipH="1">
              <a:off x="4913950" y="-106330"/>
              <a:ext cx="0" cy="8928991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685634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 sz="1350">
                <a:solidFill>
                  <a:prstClr val="black"/>
                </a:solidFill>
              </a:endParaRPr>
            </a:p>
          </p:txBody>
        </p:sp>
        <p:sp>
          <p:nvSpPr>
            <p:cNvPr id="1093" name="Line 99" hidden="1"/>
            <p:cNvSpPr>
              <a:spLocks noChangeShapeType="1"/>
            </p:cNvSpPr>
            <p:nvPr userDrawn="1"/>
          </p:nvSpPr>
          <p:spPr bwMode="auto">
            <a:xfrm rot="5400000" flipH="1">
              <a:off x="4913950" y="37686"/>
              <a:ext cx="0" cy="8928991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685634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 sz="1350">
                <a:solidFill>
                  <a:prstClr val="black"/>
                </a:solidFill>
              </a:endParaRPr>
            </a:p>
          </p:txBody>
        </p:sp>
        <p:sp>
          <p:nvSpPr>
            <p:cNvPr id="1094" name="Line 99" hidden="1"/>
            <p:cNvSpPr>
              <a:spLocks noChangeShapeType="1"/>
            </p:cNvSpPr>
            <p:nvPr userDrawn="1"/>
          </p:nvSpPr>
          <p:spPr bwMode="auto">
            <a:xfrm rot="5400000" flipH="1">
              <a:off x="4913950" y="181702"/>
              <a:ext cx="0" cy="8928991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685634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 sz="1350">
                <a:solidFill>
                  <a:prstClr val="black"/>
                </a:solidFill>
              </a:endParaRPr>
            </a:p>
          </p:txBody>
        </p:sp>
        <p:sp>
          <p:nvSpPr>
            <p:cNvPr id="1095" name="Line 99" hidden="1"/>
            <p:cNvSpPr>
              <a:spLocks noChangeShapeType="1"/>
            </p:cNvSpPr>
            <p:nvPr userDrawn="1"/>
          </p:nvSpPr>
          <p:spPr bwMode="auto">
            <a:xfrm rot="5400000" flipH="1">
              <a:off x="4913950" y="325718"/>
              <a:ext cx="0" cy="8928991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685634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 sz="1350">
                <a:solidFill>
                  <a:prstClr val="black"/>
                </a:solidFill>
              </a:endParaRPr>
            </a:p>
          </p:txBody>
        </p:sp>
        <p:sp>
          <p:nvSpPr>
            <p:cNvPr id="1096" name="Line 99" hidden="1"/>
            <p:cNvSpPr>
              <a:spLocks noChangeShapeType="1"/>
            </p:cNvSpPr>
            <p:nvPr userDrawn="1"/>
          </p:nvSpPr>
          <p:spPr bwMode="auto">
            <a:xfrm rot="5400000" flipH="1">
              <a:off x="4913950" y="469734"/>
              <a:ext cx="0" cy="8928991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685634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 sz="1350">
                <a:solidFill>
                  <a:prstClr val="black"/>
                </a:solidFill>
              </a:endParaRPr>
            </a:p>
          </p:txBody>
        </p:sp>
        <p:sp>
          <p:nvSpPr>
            <p:cNvPr id="1097" name="Line 99" hidden="1"/>
            <p:cNvSpPr>
              <a:spLocks noChangeShapeType="1"/>
            </p:cNvSpPr>
            <p:nvPr userDrawn="1"/>
          </p:nvSpPr>
          <p:spPr bwMode="auto">
            <a:xfrm rot="5400000" flipH="1">
              <a:off x="4913950" y="613750"/>
              <a:ext cx="0" cy="8928991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685634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 sz="1350">
                <a:solidFill>
                  <a:prstClr val="black"/>
                </a:solidFill>
              </a:endParaRPr>
            </a:p>
          </p:txBody>
        </p:sp>
        <p:sp>
          <p:nvSpPr>
            <p:cNvPr id="1098" name="Line 99" hidden="1"/>
            <p:cNvSpPr>
              <a:spLocks noChangeShapeType="1"/>
            </p:cNvSpPr>
            <p:nvPr userDrawn="1"/>
          </p:nvSpPr>
          <p:spPr bwMode="auto">
            <a:xfrm rot="5400000" flipH="1">
              <a:off x="4913950" y="757766"/>
              <a:ext cx="0" cy="8928991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685634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 sz="1350">
                <a:solidFill>
                  <a:prstClr val="black"/>
                </a:solidFill>
              </a:endParaRPr>
            </a:p>
          </p:txBody>
        </p:sp>
        <p:sp>
          <p:nvSpPr>
            <p:cNvPr id="1099" name="Line 99" hidden="1"/>
            <p:cNvSpPr>
              <a:spLocks noChangeShapeType="1"/>
            </p:cNvSpPr>
            <p:nvPr userDrawn="1"/>
          </p:nvSpPr>
          <p:spPr bwMode="auto">
            <a:xfrm rot="5400000" flipH="1">
              <a:off x="4913950" y="901783"/>
              <a:ext cx="0" cy="8928991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685634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 sz="1350">
                <a:solidFill>
                  <a:prstClr val="black"/>
                </a:solidFill>
              </a:endParaRPr>
            </a:p>
          </p:txBody>
        </p:sp>
        <p:sp>
          <p:nvSpPr>
            <p:cNvPr id="1100" name="Line 99" hidden="1"/>
            <p:cNvSpPr>
              <a:spLocks noChangeShapeType="1"/>
            </p:cNvSpPr>
            <p:nvPr userDrawn="1"/>
          </p:nvSpPr>
          <p:spPr bwMode="auto">
            <a:xfrm rot="5400000" flipH="1">
              <a:off x="4913950" y="1045798"/>
              <a:ext cx="0" cy="8928991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685634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 sz="1350">
                <a:solidFill>
                  <a:prstClr val="black"/>
                </a:solidFill>
              </a:endParaRPr>
            </a:p>
          </p:txBody>
        </p:sp>
        <p:sp>
          <p:nvSpPr>
            <p:cNvPr id="1101" name="Line 99" hidden="1"/>
            <p:cNvSpPr>
              <a:spLocks noChangeShapeType="1"/>
            </p:cNvSpPr>
            <p:nvPr userDrawn="1"/>
          </p:nvSpPr>
          <p:spPr bwMode="auto">
            <a:xfrm rot="5400000" flipH="1">
              <a:off x="4913950" y="1189814"/>
              <a:ext cx="0" cy="8928991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685634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 sz="1350">
                <a:solidFill>
                  <a:prstClr val="black"/>
                </a:solidFill>
              </a:endParaRPr>
            </a:p>
          </p:txBody>
        </p:sp>
        <p:sp>
          <p:nvSpPr>
            <p:cNvPr id="1102" name="Line 99" hidden="1"/>
            <p:cNvSpPr>
              <a:spLocks noChangeShapeType="1"/>
            </p:cNvSpPr>
            <p:nvPr userDrawn="1"/>
          </p:nvSpPr>
          <p:spPr bwMode="auto">
            <a:xfrm rot="5400000" flipH="1">
              <a:off x="4913950" y="1333830"/>
              <a:ext cx="0" cy="8928991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685634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 sz="1350">
                <a:solidFill>
                  <a:prstClr val="black"/>
                </a:solidFill>
              </a:endParaRPr>
            </a:p>
          </p:txBody>
        </p:sp>
        <p:sp>
          <p:nvSpPr>
            <p:cNvPr id="1103" name="Line 99" hidden="1"/>
            <p:cNvSpPr>
              <a:spLocks noChangeShapeType="1"/>
            </p:cNvSpPr>
            <p:nvPr userDrawn="1"/>
          </p:nvSpPr>
          <p:spPr bwMode="auto">
            <a:xfrm rot="5400000" flipH="1">
              <a:off x="4913950" y="1477846"/>
              <a:ext cx="0" cy="8928991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685634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 sz="1350">
                <a:solidFill>
                  <a:prstClr val="black"/>
                </a:solidFill>
              </a:endParaRPr>
            </a:p>
          </p:txBody>
        </p:sp>
        <p:sp>
          <p:nvSpPr>
            <p:cNvPr id="1104" name="Line 99" hidden="1"/>
            <p:cNvSpPr>
              <a:spLocks noChangeShapeType="1"/>
            </p:cNvSpPr>
            <p:nvPr userDrawn="1"/>
          </p:nvSpPr>
          <p:spPr bwMode="auto">
            <a:xfrm rot="5400000" flipH="1">
              <a:off x="4913950" y="1621862"/>
              <a:ext cx="0" cy="8928991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685634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 sz="1350">
                <a:solidFill>
                  <a:prstClr val="black"/>
                </a:solidFill>
              </a:endParaRPr>
            </a:p>
          </p:txBody>
        </p:sp>
        <p:sp>
          <p:nvSpPr>
            <p:cNvPr id="1105" name="Line 99" hidden="1"/>
            <p:cNvSpPr>
              <a:spLocks noChangeShapeType="1"/>
            </p:cNvSpPr>
            <p:nvPr userDrawn="1"/>
          </p:nvSpPr>
          <p:spPr bwMode="auto">
            <a:xfrm rot="5400000" flipH="1">
              <a:off x="4913950" y="1765878"/>
              <a:ext cx="0" cy="8928991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685634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 sz="1350">
                <a:solidFill>
                  <a:prstClr val="black"/>
                </a:solidFill>
              </a:endParaRPr>
            </a:p>
          </p:txBody>
        </p:sp>
        <p:sp>
          <p:nvSpPr>
            <p:cNvPr id="1106" name="Line 99" hidden="1"/>
            <p:cNvSpPr>
              <a:spLocks noChangeShapeType="1"/>
            </p:cNvSpPr>
            <p:nvPr userDrawn="1"/>
          </p:nvSpPr>
          <p:spPr bwMode="auto">
            <a:xfrm rot="5400000" flipH="1">
              <a:off x="4913950" y="1909894"/>
              <a:ext cx="0" cy="8928991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685634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 sz="1350">
                <a:solidFill>
                  <a:prstClr val="black"/>
                </a:solidFill>
              </a:endParaRPr>
            </a:p>
          </p:txBody>
        </p:sp>
        <p:sp>
          <p:nvSpPr>
            <p:cNvPr id="1107" name="Line 99" hidden="1"/>
            <p:cNvSpPr>
              <a:spLocks noChangeShapeType="1"/>
            </p:cNvSpPr>
            <p:nvPr userDrawn="1"/>
          </p:nvSpPr>
          <p:spPr bwMode="auto">
            <a:xfrm rot="5400000" flipH="1">
              <a:off x="4913950" y="2053910"/>
              <a:ext cx="0" cy="8928991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685634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 sz="1350">
                <a:solidFill>
                  <a:prstClr val="black"/>
                </a:solidFill>
              </a:endParaRPr>
            </a:p>
          </p:txBody>
        </p:sp>
        <p:sp>
          <p:nvSpPr>
            <p:cNvPr id="1108" name="Line 99" hidden="1"/>
            <p:cNvSpPr>
              <a:spLocks noChangeShapeType="1"/>
            </p:cNvSpPr>
            <p:nvPr userDrawn="1"/>
          </p:nvSpPr>
          <p:spPr bwMode="auto">
            <a:xfrm rot="5400000" flipH="1">
              <a:off x="4913950" y="-682394"/>
              <a:ext cx="0" cy="8928991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685634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 sz="1350">
                <a:solidFill>
                  <a:prstClr val="black"/>
                </a:solidFill>
              </a:endParaRPr>
            </a:p>
          </p:txBody>
        </p:sp>
        <p:sp>
          <p:nvSpPr>
            <p:cNvPr id="1109" name="Line 99" hidden="1"/>
            <p:cNvSpPr>
              <a:spLocks noChangeShapeType="1"/>
            </p:cNvSpPr>
            <p:nvPr userDrawn="1"/>
          </p:nvSpPr>
          <p:spPr bwMode="auto">
            <a:xfrm rot="5400000" flipH="1">
              <a:off x="4913950" y="-826410"/>
              <a:ext cx="0" cy="8928991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685634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 sz="1350">
                <a:solidFill>
                  <a:prstClr val="black"/>
                </a:solidFill>
              </a:endParaRPr>
            </a:p>
          </p:txBody>
        </p:sp>
        <p:sp>
          <p:nvSpPr>
            <p:cNvPr id="1110" name="Line 99" hidden="1"/>
            <p:cNvSpPr>
              <a:spLocks noChangeShapeType="1"/>
            </p:cNvSpPr>
            <p:nvPr userDrawn="1"/>
          </p:nvSpPr>
          <p:spPr bwMode="auto">
            <a:xfrm rot="5400000" flipH="1">
              <a:off x="4913950" y="-970425"/>
              <a:ext cx="0" cy="8928991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685634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 sz="1350">
                <a:solidFill>
                  <a:prstClr val="black"/>
                </a:solidFill>
              </a:endParaRPr>
            </a:p>
          </p:txBody>
        </p:sp>
        <p:sp>
          <p:nvSpPr>
            <p:cNvPr id="1111" name="Line 99" hidden="1"/>
            <p:cNvSpPr>
              <a:spLocks noChangeShapeType="1"/>
            </p:cNvSpPr>
            <p:nvPr userDrawn="1"/>
          </p:nvSpPr>
          <p:spPr bwMode="auto">
            <a:xfrm rot="5400000" flipH="1">
              <a:off x="4913950" y="-1114441"/>
              <a:ext cx="0" cy="8928991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685634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 sz="1350">
                <a:solidFill>
                  <a:prstClr val="black"/>
                </a:solidFill>
              </a:endParaRPr>
            </a:p>
          </p:txBody>
        </p:sp>
        <p:sp>
          <p:nvSpPr>
            <p:cNvPr id="1112" name="Line 99" hidden="1"/>
            <p:cNvSpPr>
              <a:spLocks noChangeShapeType="1"/>
            </p:cNvSpPr>
            <p:nvPr userDrawn="1"/>
          </p:nvSpPr>
          <p:spPr bwMode="auto">
            <a:xfrm rot="5400000" flipH="1">
              <a:off x="4913950" y="-1258457"/>
              <a:ext cx="0" cy="8928991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685634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 sz="1350">
                <a:solidFill>
                  <a:prstClr val="black"/>
                </a:solidFill>
              </a:endParaRPr>
            </a:p>
          </p:txBody>
        </p:sp>
        <p:sp>
          <p:nvSpPr>
            <p:cNvPr id="1113" name="Line 99" hidden="1"/>
            <p:cNvSpPr>
              <a:spLocks noChangeShapeType="1"/>
            </p:cNvSpPr>
            <p:nvPr userDrawn="1"/>
          </p:nvSpPr>
          <p:spPr bwMode="auto">
            <a:xfrm rot="5400000" flipH="1">
              <a:off x="4913950" y="-1402473"/>
              <a:ext cx="0" cy="8928991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685634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 sz="1350">
                <a:solidFill>
                  <a:prstClr val="black"/>
                </a:solidFill>
              </a:endParaRPr>
            </a:p>
          </p:txBody>
        </p:sp>
        <p:sp>
          <p:nvSpPr>
            <p:cNvPr id="1114" name="Line 99" hidden="1"/>
            <p:cNvSpPr>
              <a:spLocks noChangeShapeType="1"/>
            </p:cNvSpPr>
            <p:nvPr userDrawn="1"/>
          </p:nvSpPr>
          <p:spPr bwMode="auto">
            <a:xfrm rot="5400000" flipH="1">
              <a:off x="4913950" y="-1546489"/>
              <a:ext cx="0" cy="8928991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685634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 sz="1350">
                <a:solidFill>
                  <a:prstClr val="black"/>
                </a:solidFill>
              </a:endParaRPr>
            </a:p>
          </p:txBody>
        </p:sp>
        <p:sp>
          <p:nvSpPr>
            <p:cNvPr id="1115" name="Line 99" hidden="1"/>
            <p:cNvSpPr>
              <a:spLocks noChangeShapeType="1"/>
            </p:cNvSpPr>
            <p:nvPr userDrawn="1"/>
          </p:nvSpPr>
          <p:spPr bwMode="auto">
            <a:xfrm rot="5400000" flipH="1">
              <a:off x="4913950" y="-1690505"/>
              <a:ext cx="0" cy="8928991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685634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 sz="1350">
                <a:solidFill>
                  <a:prstClr val="black"/>
                </a:solidFill>
              </a:endParaRPr>
            </a:p>
          </p:txBody>
        </p:sp>
        <p:sp>
          <p:nvSpPr>
            <p:cNvPr id="1116" name="Line 99" hidden="1"/>
            <p:cNvSpPr>
              <a:spLocks noChangeShapeType="1"/>
            </p:cNvSpPr>
            <p:nvPr userDrawn="1"/>
          </p:nvSpPr>
          <p:spPr bwMode="auto">
            <a:xfrm rot="5400000" flipH="1">
              <a:off x="4913950" y="-1834521"/>
              <a:ext cx="0" cy="8928991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685634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 sz="1350">
                <a:solidFill>
                  <a:prstClr val="black"/>
                </a:solidFill>
              </a:endParaRPr>
            </a:p>
          </p:txBody>
        </p:sp>
        <p:sp>
          <p:nvSpPr>
            <p:cNvPr id="1117" name="Line 99" hidden="1"/>
            <p:cNvSpPr>
              <a:spLocks noChangeShapeType="1"/>
            </p:cNvSpPr>
            <p:nvPr userDrawn="1"/>
          </p:nvSpPr>
          <p:spPr bwMode="auto">
            <a:xfrm rot="5400000" flipH="1">
              <a:off x="4913950" y="-1978537"/>
              <a:ext cx="0" cy="8928991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685634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 sz="1350">
                <a:solidFill>
                  <a:prstClr val="black"/>
                </a:solidFill>
              </a:endParaRPr>
            </a:p>
          </p:txBody>
        </p:sp>
        <p:sp>
          <p:nvSpPr>
            <p:cNvPr id="1118" name="Line 99" hidden="1"/>
            <p:cNvSpPr>
              <a:spLocks noChangeShapeType="1"/>
            </p:cNvSpPr>
            <p:nvPr userDrawn="1"/>
          </p:nvSpPr>
          <p:spPr bwMode="auto">
            <a:xfrm rot="5400000" flipH="1">
              <a:off x="4913951" y="-2122554"/>
              <a:ext cx="0" cy="8928993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685634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 sz="1350">
                <a:solidFill>
                  <a:prstClr val="black"/>
                </a:solidFill>
              </a:endParaRPr>
            </a:p>
          </p:txBody>
        </p:sp>
        <p:sp>
          <p:nvSpPr>
            <p:cNvPr id="1119" name="Line 99" hidden="1"/>
            <p:cNvSpPr>
              <a:spLocks noChangeShapeType="1"/>
            </p:cNvSpPr>
            <p:nvPr userDrawn="1"/>
          </p:nvSpPr>
          <p:spPr bwMode="auto">
            <a:xfrm rot="5400000" flipH="1">
              <a:off x="4913951" y="-2266570"/>
              <a:ext cx="0" cy="8928993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685634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 sz="1350">
                <a:solidFill>
                  <a:prstClr val="black"/>
                </a:solidFill>
              </a:endParaRPr>
            </a:p>
          </p:txBody>
        </p:sp>
        <p:sp>
          <p:nvSpPr>
            <p:cNvPr id="1120" name="Line 99" hidden="1"/>
            <p:cNvSpPr>
              <a:spLocks noChangeShapeType="1"/>
            </p:cNvSpPr>
            <p:nvPr userDrawn="1"/>
          </p:nvSpPr>
          <p:spPr bwMode="auto">
            <a:xfrm rot="5400000" flipH="1">
              <a:off x="4913951" y="-2410587"/>
              <a:ext cx="0" cy="8928993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685634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 sz="1350">
                <a:solidFill>
                  <a:prstClr val="black"/>
                </a:solidFill>
              </a:endParaRPr>
            </a:p>
          </p:txBody>
        </p:sp>
        <p:sp>
          <p:nvSpPr>
            <p:cNvPr id="1121" name="Line 99" hidden="1"/>
            <p:cNvSpPr>
              <a:spLocks noChangeShapeType="1"/>
            </p:cNvSpPr>
            <p:nvPr userDrawn="1"/>
          </p:nvSpPr>
          <p:spPr bwMode="auto">
            <a:xfrm rot="5400000" flipH="1">
              <a:off x="4913951" y="-2554603"/>
              <a:ext cx="0" cy="8928993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685634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 sz="1350">
                <a:solidFill>
                  <a:prstClr val="black"/>
                </a:solidFill>
              </a:endParaRPr>
            </a:p>
          </p:txBody>
        </p:sp>
        <p:sp>
          <p:nvSpPr>
            <p:cNvPr id="1122" name="Line 99" hidden="1"/>
            <p:cNvSpPr>
              <a:spLocks noChangeShapeType="1"/>
            </p:cNvSpPr>
            <p:nvPr userDrawn="1"/>
          </p:nvSpPr>
          <p:spPr bwMode="auto">
            <a:xfrm rot="5400000" flipH="1">
              <a:off x="4913951" y="-2698619"/>
              <a:ext cx="0" cy="8928993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685634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 sz="1350">
                <a:solidFill>
                  <a:prstClr val="black"/>
                </a:solidFill>
              </a:endParaRPr>
            </a:p>
          </p:txBody>
        </p:sp>
        <p:sp>
          <p:nvSpPr>
            <p:cNvPr id="1123" name="Line 99" hidden="1"/>
            <p:cNvSpPr>
              <a:spLocks noChangeShapeType="1"/>
            </p:cNvSpPr>
            <p:nvPr userDrawn="1"/>
          </p:nvSpPr>
          <p:spPr bwMode="auto">
            <a:xfrm rot="5400000" flipH="1">
              <a:off x="4913951" y="-2842635"/>
              <a:ext cx="0" cy="8928993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685634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 sz="1350">
                <a:solidFill>
                  <a:prstClr val="black"/>
                </a:solidFill>
              </a:endParaRPr>
            </a:p>
          </p:txBody>
        </p:sp>
        <p:sp>
          <p:nvSpPr>
            <p:cNvPr id="1124" name="Line 99" hidden="1"/>
            <p:cNvSpPr>
              <a:spLocks noChangeShapeType="1"/>
            </p:cNvSpPr>
            <p:nvPr userDrawn="1"/>
          </p:nvSpPr>
          <p:spPr bwMode="auto">
            <a:xfrm rot="5400000" flipH="1">
              <a:off x="4913951" y="-2986651"/>
              <a:ext cx="0" cy="8928993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685634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 sz="1350">
                <a:solidFill>
                  <a:prstClr val="black"/>
                </a:solidFill>
              </a:endParaRPr>
            </a:p>
          </p:txBody>
        </p:sp>
        <p:sp>
          <p:nvSpPr>
            <p:cNvPr id="1125" name="Line 99" hidden="1"/>
            <p:cNvSpPr>
              <a:spLocks noChangeShapeType="1"/>
            </p:cNvSpPr>
            <p:nvPr userDrawn="1"/>
          </p:nvSpPr>
          <p:spPr bwMode="auto">
            <a:xfrm rot="5400000" flipH="1">
              <a:off x="4913951" y="-3130667"/>
              <a:ext cx="0" cy="8928993"/>
            </a:xfrm>
            <a:prstGeom prst="line">
              <a:avLst/>
            </a:prstGeom>
            <a:noFill/>
            <a:ln w="9525">
              <a:solidFill>
                <a:srgbClr val="EAEAE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685634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 sz="1350">
                <a:solidFill>
                  <a:prstClr val="black"/>
                </a:solidFill>
              </a:endParaRPr>
            </a:p>
          </p:txBody>
        </p:sp>
        <p:sp>
          <p:nvSpPr>
            <p:cNvPr id="1126" name="Line 99" hidden="1"/>
            <p:cNvSpPr>
              <a:spLocks noChangeShapeType="1"/>
            </p:cNvSpPr>
            <p:nvPr userDrawn="1"/>
          </p:nvSpPr>
          <p:spPr bwMode="auto">
            <a:xfrm>
              <a:off x="4913950" y="1189814"/>
              <a:ext cx="0" cy="5472608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685634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 sz="1350">
                <a:solidFill>
                  <a:prstClr val="black"/>
                </a:solidFill>
              </a:endParaRPr>
            </a:p>
          </p:txBody>
        </p:sp>
        <p:sp>
          <p:nvSpPr>
            <p:cNvPr id="1127" name="正方形/長方形 336" hidden="1"/>
            <p:cNvSpPr>
              <a:spLocks noChangeArrowheads="1"/>
            </p:cNvSpPr>
            <p:nvPr userDrawn="1"/>
          </p:nvSpPr>
          <p:spPr bwMode="auto">
            <a:xfrm>
              <a:off x="449454" y="1189814"/>
              <a:ext cx="8928993" cy="5472608"/>
            </a:xfrm>
            <a:prstGeom prst="rect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>
              <a:lvl1pPr defTabSz="987425"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1pPr>
              <a:lvl2pPr marL="742950" indent="-285750" defTabSz="987425"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2pPr>
              <a:lvl3pPr marL="1143000" indent="-228600" defTabSz="987425"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3pPr>
              <a:lvl4pPr marL="1600200" indent="-228600" defTabSz="987425"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4pPr>
              <a:lvl5pPr marL="2057400" indent="-228600" defTabSz="987425"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5pPr>
              <a:lvl6pPr marL="2514600" indent="-228600" defTabSz="987425" fontAlgn="base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6pPr>
              <a:lvl7pPr marL="2971800" indent="-228600" defTabSz="987425" fontAlgn="base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7pPr>
              <a:lvl8pPr marL="3429000" indent="-228600" defTabSz="987425" fontAlgn="base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8pPr>
              <a:lvl9pPr marL="3886200" indent="-228600" defTabSz="987425" fontAlgn="base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ja-JP" altLang="en-US" sz="1275">
                <a:solidFill>
                  <a:prstClr val="black"/>
                </a:solidFill>
              </a:endParaRPr>
            </a:p>
          </p:txBody>
        </p:sp>
        <p:sp>
          <p:nvSpPr>
            <p:cNvPr id="1128" name="Line 99" hidden="1"/>
            <p:cNvSpPr>
              <a:spLocks noChangeShapeType="1"/>
            </p:cNvSpPr>
            <p:nvPr userDrawn="1"/>
          </p:nvSpPr>
          <p:spPr bwMode="auto">
            <a:xfrm rot="5400000" flipH="1">
              <a:off x="4913950" y="-538377"/>
              <a:ext cx="0" cy="8928991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685634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 sz="1350">
                <a:solidFill>
                  <a:prstClr val="black"/>
                </a:solidFill>
              </a:endParaRPr>
            </a:p>
          </p:txBody>
        </p:sp>
      </p:grpSp>
      <p:sp>
        <p:nvSpPr>
          <p:cNvPr id="341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8552139" y="6498040"/>
            <a:ext cx="268781" cy="195819"/>
          </a:xfrm>
          <a:prstGeom prst="rect">
            <a:avLst/>
          </a:prstGeom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noAutofit/>
          </a:bodyPr>
          <a:lstStyle>
            <a:lvl1pPr algn="r" eaLnBrk="1" hangingPunct="1">
              <a:defRPr sz="675">
                <a:solidFill>
                  <a:srgbClr val="000000"/>
                </a:solidFill>
                <a:latin typeface="Arial" charset="0"/>
                <a:cs typeface="Arial" charset="0"/>
              </a:defRPr>
            </a:lvl1pPr>
          </a:lstStyle>
          <a:p>
            <a:pPr defTabSz="685634" fontAlgn="base">
              <a:spcBef>
                <a:spcPct val="0"/>
              </a:spcBef>
              <a:spcAft>
                <a:spcPct val="0"/>
              </a:spcAft>
            </a:pPr>
            <a:fld id="{3FB226B2-99AA-4479-8E94-BC3F3AD31934}" type="slidenum">
              <a:rPr lang="ja-JP" altLang="en-US" smtClean="0"/>
              <a:pPr defTabSz="685634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ja-JP" altLang="en-US"/>
          </a:p>
        </p:txBody>
      </p:sp>
      <p:sp>
        <p:nvSpPr>
          <p:cNvPr id="1029" name="タイトル プレースホルダ 1"/>
          <p:cNvSpPr>
            <a:spLocks noGrp="1"/>
          </p:cNvSpPr>
          <p:nvPr>
            <p:ph type="title"/>
          </p:nvPr>
        </p:nvSpPr>
        <p:spPr bwMode="auto">
          <a:xfrm>
            <a:off x="507699" y="424758"/>
            <a:ext cx="8127246" cy="3916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5179538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6" r:id="rId1"/>
    <p:sldLayoutId id="2147483808" r:id="rId2"/>
  </p:sldLayoutIdLst>
  <p:hf hdr="0" ftr="0" dt="0"/>
  <p:txStyles>
    <p:titleStyle>
      <a:lvl1pPr algn="l" defTabSz="685634" rtl="0" eaLnBrk="0" fontAlgn="base" hangingPunct="0">
        <a:spcBef>
          <a:spcPct val="0"/>
        </a:spcBef>
        <a:spcAft>
          <a:spcPct val="0"/>
        </a:spcAft>
        <a:defRPr kumimoji="1" sz="1575" b="1" kern="1200">
          <a:solidFill>
            <a:srgbClr val="000000"/>
          </a:solidFill>
          <a:latin typeface="ＭＳ Ｐゴシック" panose="020B0600070205080204" pitchFamily="50" charset="-128"/>
          <a:ea typeface="ＭＳ Ｐゴシック" panose="020B0600070205080204" pitchFamily="50" charset="-128"/>
          <a:cs typeface="ＭＳ Ｐゴシック" panose="020B0600070205080204" pitchFamily="50" charset="-128"/>
        </a:defRPr>
      </a:lvl1pPr>
      <a:lvl2pPr algn="l" defTabSz="685634" rtl="0" eaLnBrk="0" fontAlgn="base" hangingPunct="0">
        <a:spcBef>
          <a:spcPct val="0"/>
        </a:spcBef>
        <a:spcAft>
          <a:spcPct val="0"/>
        </a:spcAft>
        <a:defRPr kumimoji="1" sz="1575" b="1">
          <a:solidFill>
            <a:srgbClr val="000000"/>
          </a:solidFill>
          <a:latin typeface="ＭＳ Ｐゴシック" pitchFamily="50" charset="-128"/>
          <a:ea typeface="ＭＳ Ｐゴシック" pitchFamily="50" charset="-128"/>
        </a:defRPr>
      </a:lvl2pPr>
      <a:lvl3pPr algn="l" defTabSz="685634" rtl="0" eaLnBrk="0" fontAlgn="base" hangingPunct="0">
        <a:spcBef>
          <a:spcPct val="0"/>
        </a:spcBef>
        <a:spcAft>
          <a:spcPct val="0"/>
        </a:spcAft>
        <a:defRPr kumimoji="1" sz="1575" b="1">
          <a:solidFill>
            <a:srgbClr val="000000"/>
          </a:solidFill>
          <a:latin typeface="ＭＳ Ｐゴシック" pitchFamily="50" charset="-128"/>
          <a:ea typeface="ＭＳ Ｐゴシック" pitchFamily="50" charset="-128"/>
        </a:defRPr>
      </a:lvl3pPr>
      <a:lvl4pPr algn="l" defTabSz="685634" rtl="0" eaLnBrk="0" fontAlgn="base" hangingPunct="0">
        <a:spcBef>
          <a:spcPct val="0"/>
        </a:spcBef>
        <a:spcAft>
          <a:spcPct val="0"/>
        </a:spcAft>
        <a:defRPr kumimoji="1" sz="1575" b="1">
          <a:solidFill>
            <a:srgbClr val="000000"/>
          </a:solidFill>
          <a:latin typeface="ＭＳ Ｐゴシック" pitchFamily="50" charset="-128"/>
          <a:ea typeface="ＭＳ Ｐゴシック" pitchFamily="50" charset="-128"/>
        </a:defRPr>
      </a:lvl4pPr>
      <a:lvl5pPr algn="l" defTabSz="685634" rtl="0" eaLnBrk="0" fontAlgn="base" hangingPunct="0">
        <a:spcBef>
          <a:spcPct val="0"/>
        </a:spcBef>
        <a:spcAft>
          <a:spcPct val="0"/>
        </a:spcAft>
        <a:defRPr kumimoji="1" sz="1575" b="1">
          <a:solidFill>
            <a:srgbClr val="000000"/>
          </a:solidFill>
          <a:latin typeface="ＭＳ Ｐゴシック" pitchFamily="50" charset="-128"/>
          <a:ea typeface="ＭＳ Ｐゴシック" pitchFamily="50" charset="-128"/>
        </a:defRPr>
      </a:lvl5pPr>
      <a:lvl6pPr marL="300552" algn="l" defTabSz="685634" rtl="0" fontAlgn="base">
        <a:spcBef>
          <a:spcPct val="0"/>
        </a:spcBef>
        <a:spcAft>
          <a:spcPct val="0"/>
        </a:spcAft>
        <a:defRPr kumimoji="1" sz="1575" b="1">
          <a:solidFill>
            <a:srgbClr val="000000"/>
          </a:solidFill>
          <a:latin typeface="ＭＳ Ｐゴシック" pitchFamily="50" charset="-128"/>
          <a:ea typeface="ＭＳ Ｐゴシック" pitchFamily="50" charset="-128"/>
        </a:defRPr>
      </a:lvl6pPr>
      <a:lvl7pPr marL="601104" algn="l" defTabSz="685634" rtl="0" fontAlgn="base">
        <a:spcBef>
          <a:spcPct val="0"/>
        </a:spcBef>
        <a:spcAft>
          <a:spcPct val="0"/>
        </a:spcAft>
        <a:defRPr kumimoji="1" sz="1575" b="1">
          <a:solidFill>
            <a:srgbClr val="000000"/>
          </a:solidFill>
          <a:latin typeface="ＭＳ Ｐゴシック" pitchFamily="50" charset="-128"/>
          <a:ea typeface="ＭＳ Ｐゴシック" pitchFamily="50" charset="-128"/>
        </a:defRPr>
      </a:lvl7pPr>
      <a:lvl8pPr marL="901655" algn="l" defTabSz="685634" rtl="0" fontAlgn="base">
        <a:spcBef>
          <a:spcPct val="0"/>
        </a:spcBef>
        <a:spcAft>
          <a:spcPct val="0"/>
        </a:spcAft>
        <a:defRPr kumimoji="1" sz="1575" b="1">
          <a:solidFill>
            <a:srgbClr val="000000"/>
          </a:solidFill>
          <a:latin typeface="ＭＳ Ｐゴシック" pitchFamily="50" charset="-128"/>
          <a:ea typeface="ＭＳ Ｐゴシック" pitchFamily="50" charset="-128"/>
        </a:defRPr>
      </a:lvl8pPr>
      <a:lvl9pPr marL="1202207" algn="l" defTabSz="685634" rtl="0" fontAlgn="base">
        <a:spcBef>
          <a:spcPct val="0"/>
        </a:spcBef>
        <a:spcAft>
          <a:spcPct val="0"/>
        </a:spcAft>
        <a:defRPr kumimoji="1" sz="1575" b="1">
          <a:solidFill>
            <a:srgbClr val="000000"/>
          </a:solidFill>
          <a:latin typeface="ＭＳ Ｐゴシック" pitchFamily="50" charset="-128"/>
          <a:ea typeface="ＭＳ Ｐゴシック" pitchFamily="50" charset="-128"/>
        </a:defRPr>
      </a:lvl9pPr>
    </p:titleStyle>
    <p:bodyStyle>
      <a:lvl1pPr algn="l" defTabSz="685634" rtl="0" eaLnBrk="0" fontAlgn="base" hangingPunct="0">
        <a:spcBef>
          <a:spcPct val="20000"/>
        </a:spcBef>
        <a:spcAft>
          <a:spcPct val="0"/>
        </a:spcAft>
        <a:defRPr kumimoji="1" lang="ja-JP" altLang="en-US" sz="1350" b="1" kern="1200">
          <a:solidFill>
            <a:srgbClr val="000000"/>
          </a:solidFill>
          <a:latin typeface="+mn-ea"/>
          <a:ea typeface="+mn-ea"/>
          <a:cs typeface="+mn-cs"/>
        </a:defRPr>
      </a:lvl1pPr>
      <a:lvl2pPr algn="l" defTabSz="685634" rtl="0" eaLnBrk="0" fontAlgn="base" hangingPunct="0">
        <a:spcBef>
          <a:spcPct val="20000"/>
        </a:spcBef>
        <a:spcAft>
          <a:spcPct val="0"/>
        </a:spcAft>
        <a:defRPr kumimoji="1" lang="ja-JP" altLang="en-US" sz="1275" kern="1200">
          <a:solidFill>
            <a:srgbClr val="000000"/>
          </a:solidFill>
          <a:latin typeface="+mn-ea"/>
          <a:ea typeface="+mn-ea"/>
          <a:cs typeface="+mn-cs"/>
        </a:defRPr>
      </a:lvl2pPr>
      <a:lvl3pPr marL="185758" algn="l" defTabSz="685634" rtl="0" eaLnBrk="0" fontAlgn="base" hangingPunct="0">
        <a:spcBef>
          <a:spcPct val="20000"/>
        </a:spcBef>
        <a:spcAft>
          <a:spcPct val="0"/>
        </a:spcAft>
        <a:defRPr kumimoji="1" lang="ja-JP" altLang="en-US" sz="1125" kern="1200">
          <a:solidFill>
            <a:srgbClr val="000000"/>
          </a:solidFill>
          <a:latin typeface="+mn-ea"/>
          <a:ea typeface="+mn-ea"/>
          <a:cs typeface="+mn-cs"/>
        </a:defRPr>
      </a:lvl3pPr>
      <a:lvl4pPr marL="309944" algn="l" defTabSz="685634" rtl="0" eaLnBrk="0" fontAlgn="base" hangingPunct="0">
        <a:spcBef>
          <a:spcPct val="20000"/>
        </a:spcBef>
        <a:spcAft>
          <a:spcPct val="0"/>
        </a:spcAft>
        <a:defRPr kumimoji="1" lang="ja-JP" altLang="en-US" sz="975" kern="1200">
          <a:solidFill>
            <a:srgbClr val="000000"/>
          </a:solidFill>
          <a:latin typeface="+mn-ea"/>
          <a:ea typeface="+mn-ea"/>
          <a:cs typeface="+mn-cs"/>
        </a:defRPr>
      </a:lvl4pPr>
      <a:lvl5pPr marL="434131" algn="l" defTabSz="685634" rtl="0" eaLnBrk="0" fontAlgn="base" hangingPunct="0">
        <a:spcBef>
          <a:spcPct val="20000"/>
        </a:spcBef>
        <a:spcAft>
          <a:spcPct val="0"/>
        </a:spcAft>
        <a:defRPr kumimoji="1" lang="ja-JP" altLang="en-US" sz="975" kern="1200">
          <a:solidFill>
            <a:srgbClr val="000000"/>
          </a:solidFill>
          <a:latin typeface="+mn-ea"/>
          <a:ea typeface="+mn-ea"/>
          <a:cs typeface="+mn-cs"/>
        </a:defRPr>
      </a:lvl5pPr>
      <a:lvl6pPr marL="1885615" indent="-171419" algn="l" defTabSz="685679" rtl="0" eaLnBrk="1" latinLnBrk="0" hangingPunct="1">
        <a:spcBef>
          <a:spcPct val="20000"/>
        </a:spcBef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454" indent="-171419" algn="l" defTabSz="685679" rtl="0" eaLnBrk="1" latinLnBrk="0" hangingPunct="1">
        <a:spcBef>
          <a:spcPct val="20000"/>
        </a:spcBef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293" indent="-171419" algn="l" defTabSz="685679" rtl="0" eaLnBrk="1" latinLnBrk="0" hangingPunct="1">
        <a:spcBef>
          <a:spcPct val="20000"/>
        </a:spcBef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132" indent="-171419" algn="l" defTabSz="685679" rtl="0" eaLnBrk="1" latinLnBrk="0" hangingPunct="1">
        <a:spcBef>
          <a:spcPct val="20000"/>
        </a:spcBef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685679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39" algn="l" defTabSz="685679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679" algn="l" defTabSz="685679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517" algn="l" defTabSz="685679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356" algn="l" defTabSz="685679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195" algn="l" defTabSz="685679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034" algn="l" defTabSz="685679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399873" algn="l" defTabSz="685679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2712" algn="l" defTabSz="685679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 3">
            <a:extLst>
              <a:ext uri="{FF2B5EF4-FFF2-40B4-BE49-F238E27FC236}">
                <a16:creationId xmlns:a16="http://schemas.microsoft.com/office/drawing/2014/main" id="{B53F2B40-2758-4080-88C8-353D1521CCF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24970549"/>
              </p:ext>
            </p:extLst>
          </p:nvPr>
        </p:nvGraphicFramePr>
        <p:xfrm>
          <a:off x="467544" y="1434091"/>
          <a:ext cx="8318081" cy="498390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6004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2008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57241">
                  <a:extLst>
                    <a:ext uri="{9D8B030D-6E8A-4147-A177-3AD203B41FA5}">
                      <a16:colId xmlns:a16="http://schemas.microsoft.com/office/drawing/2014/main" val="3713989587"/>
                    </a:ext>
                  </a:extLst>
                </a:gridCol>
              </a:tblGrid>
              <a:tr h="287398">
                <a:tc>
                  <a:txBody>
                    <a:bodyPr/>
                    <a:lstStyle/>
                    <a:p>
                      <a:pPr algn="ctr"/>
                      <a:endParaRPr kumimoji="1" lang="ja-JP" altLang="en-US" sz="1300" b="1" dirty="0">
                        <a:solidFill>
                          <a:srgbClr val="0000FF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6221" marR="86221" marT="43109" marB="43109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300" b="1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項　目</a:t>
                      </a:r>
                    </a:p>
                  </a:txBody>
                  <a:tcPr marL="86221" marR="86221" marT="43109" marB="43109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9191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300" b="1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+mn-ea"/>
                        </a:rPr>
                        <a:t>Check</a:t>
                      </a:r>
                      <a:endParaRPr kumimoji="1" lang="ja-JP" altLang="en-US" sz="1300" b="1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+mn-ea"/>
                      </a:endParaRPr>
                    </a:p>
                  </a:txBody>
                  <a:tcPr marL="86221" marR="86221" marT="43109" marB="43109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51194">
                <a:tc>
                  <a:txBody>
                    <a:bodyPr/>
                    <a:lstStyle/>
                    <a:p>
                      <a:r>
                        <a:rPr kumimoji="1" lang="ja-JP" altLang="en-US" sz="1600" b="1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①</a:t>
                      </a:r>
                    </a:p>
                  </a:txBody>
                  <a:tcPr marL="86221" marR="86221" marT="43109" marB="43109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b="1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行為者の所属、氏名、相談者との関係　</a:t>
                      </a:r>
                      <a:r>
                        <a:rPr kumimoji="1" lang="en-US" altLang="ja-JP" sz="1500" b="1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※</a:t>
                      </a:r>
                      <a:r>
                        <a:rPr kumimoji="1" lang="ja-JP" altLang="en-US" sz="1500" b="1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匿名希望の場合は無理に聞き出さない</a:t>
                      </a:r>
                      <a:endParaRPr kumimoji="1" lang="ja-JP" altLang="en-US" sz="1600" b="1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marL="86221" marR="86221" marT="43109" marB="43109"/>
                </a:tc>
                <a:tc>
                  <a:txBody>
                    <a:bodyPr/>
                    <a:lstStyle/>
                    <a:p>
                      <a:endParaRPr kumimoji="1" lang="ja-JP" altLang="en-US" sz="1600" b="1" dirty="0">
                        <a:solidFill>
                          <a:srgbClr val="FF0000"/>
                        </a:solidFill>
                        <a:latin typeface="+mj-ea"/>
                        <a:ea typeface="+mj-ea"/>
                      </a:endParaRPr>
                    </a:p>
                  </a:txBody>
                  <a:tcPr marL="86221" marR="86221" marT="43109" marB="43109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3168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600" b="1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②</a:t>
                      </a:r>
                      <a:endParaRPr kumimoji="1" lang="en-US" altLang="ja-JP" sz="1600" b="1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marL="86221" marR="86221" marT="43109" marB="43109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600" b="1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問題とされる言動の内容</a:t>
                      </a:r>
                      <a:endParaRPr kumimoji="1" lang="en-US" altLang="ja-JP" sz="1600" b="1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300" b="1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（いつ</a:t>
                      </a:r>
                      <a:r>
                        <a:rPr kumimoji="1" lang="en-US" altLang="ja-JP" sz="1300" b="1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=</a:t>
                      </a:r>
                      <a:r>
                        <a:rPr kumimoji="1" lang="ja-JP" altLang="en-US" sz="1300" b="1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具体的日時、どこで＝場所、誰が、何を、どのように行ったか、頻度</a:t>
                      </a:r>
                      <a:r>
                        <a:rPr kumimoji="1" lang="en-US" altLang="ja-JP" sz="1300" b="1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/</a:t>
                      </a:r>
                      <a:r>
                        <a:rPr kumimoji="1" lang="ja-JP" altLang="en-US" sz="1300" b="1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期間）</a:t>
                      </a:r>
                      <a:endParaRPr kumimoji="1" lang="en-US" altLang="ja-JP" sz="1300" b="1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marL="86221" marR="86221" marT="43109" marB="43109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ja-JP" sz="1300" b="1" dirty="0">
                        <a:solidFill>
                          <a:srgbClr val="0000FF"/>
                        </a:solidFill>
                        <a:latin typeface="+mj-ea"/>
                        <a:ea typeface="+mj-ea"/>
                      </a:endParaRPr>
                    </a:p>
                  </a:txBody>
                  <a:tcPr marL="86221" marR="86221" marT="43109" marB="43109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39484">
                <a:tc>
                  <a:txBody>
                    <a:bodyPr/>
                    <a:lstStyle/>
                    <a:p>
                      <a:r>
                        <a:rPr kumimoji="1" lang="ja-JP" altLang="en-US" sz="1600" b="1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③</a:t>
                      </a:r>
                    </a:p>
                  </a:txBody>
                  <a:tcPr marL="86221" marR="86221" marT="43109" marB="43109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b="1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他の関与者（目撃者、証人　など）</a:t>
                      </a:r>
                    </a:p>
                  </a:txBody>
                  <a:tcPr marL="86221" marR="86221" marT="43109" marB="43109"/>
                </a:tc>
                <a:tc>
                  <a:txBody>
                    <a:bodyPr/>
                    <a:lstStyle/>
                    <a:p>
                      <a:endParaRPr kumimoji="1" lang="ja-JP" altLang="en-US" sz="1600" b="1" dirty="0">
                        <a:solidFill>
                          <a:srgbClr val="0000FF"/>
                        </a:solidFill>
                        <a:latin typeface="+mj-ea"/>
                        <a:ea typeface="+mj-ea"/>
                      </a:endParaRPr>
                    </a:p>
                  </a:txBody>
                  <a:tcPr marL="86221" marR="86221" marT="43109" marB="43109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47946">
                <a:tc>
                  <a:txBody>
                    <a:bodyPr/>
                    <a:lstStyle/>
                    <a:p>
                      <a:r>
                        <a:rPr kumimoji="1" lang="ja-JP" altLang="en-US" sz="1600" b="1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④</a:t>
                      </a:r>
                    </a:p>
                  </a:txBody>
                  <a:tcPr marL="86221" marR="86221" marT="43109" marB="43109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b="1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その言動に対する相談者の対応（行為者への意思表示）、行動、感情</a:t>
                      </a:r>
                    </a:p>
                  </a:txBody>
                  <a:tcPr marL="86221" marR="86221" marT="43109" marB="43109"/>
                </a:tc>
                <a:tc>
                  <a:txBody>
                    <a:bodyPr/>
                    <a:lstStyle/>
                    <a:p>
                      <a:endParaRPr kumimoji="1" lang="ja-JP" altLang="en-US" sz="1600" b="1" dirty="0">
                        <a:solidFill>
                          <a:srgbClr val="0000FF"/>
                        </a:solidFill>
                        <a:latin typeface="+mj-ea"/>
                        <a:ea typeface="+mj-ea"/>
                      </a:endParaRPr>
                    </a:p>
                  </a:txBody>
                  <a:tcPr marL="86221" marR="86221" marT="43109" marB="43109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81487">
                <a:tc>
                  <a:txBody>
                    <a:bodyPr/>
                    <a:lstStyle/>
                    <a:p>
                      <a:r>
                        <a:rPr kumimoji="1" lang="ja-JP" altLang="en-US" sz="1700" b="1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⑤</a:t>
                      </a:r>
                    </a:p>
                  </a:txBody>
                  <a:tcPr marL="86221" marR="86221" marT="43109" marB="43109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b="1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その言動がハラスメントに当たると相談者が考える理由</a:t>
                      </a:r>
                      <a:endParaRPr kumimoji="1" lang="en-US" altLang="ja-JP" sz="1600" b="1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  <a:p>
                      <a:r>
                        <a:rPr kumimoji="1" lang="ja-JP" altLang="en-US" sz="1600" b="1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相談者が考えるハラスメントの種類</a:t>
                      </a:r>
                    </a:p>
                  </a:txBody>
                  <a:tcPr marL="86221" marR="86221" marT="43109" marB="43109"/>
                </a:tc>
                <a:tc>
                  <a:txBody>
                    <a:bodyPr/>
                    <a:lstStyle/>
                    <a:p>
                      <a:endParaRPr kumimoji="1" lang="ja-JP" altLang="en-US" sz="1600" b="1" dirty="0">
                        <a:solidFill>
                          <a:srgbClr val="0000FF"/>
                        </a:solidFill>
                        <a:latin typeface="+mj-ea"/>
                        <a:ea typeface="+mj-ea"/>
                      </a:endParaRPr>
                    </a:p>
                  </a:txBody>
                  <a:tcPr marL="86221" marR="86221" marT="43109" marB="43109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33853">
                <a:tc>
                  <a:txBody>
                    <a:bodyPr/>
                    <a:lstStyle/>
                    <a:p>
                      <a:pPr marL="0" marR="0" lvl="0" indent="0" algn="l" defTabSz="91423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1700" b="1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⑥</a:t>
                      </a:r>
                      <a:endParaRPr lang="en-US" altLang="ja-JP" sz="1700" b="1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marL="86221" marR="86221" marT="43109" marB="43109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b="1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このような行為に至る想定される理由（背景）</a:t>
                      </a:r>
                      <a:endParaRPr kumimoji="1" lang="ja-JP" altLang="en-US" sz="1300" b="1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marL="86221" marR="86221" marT="43109" marB="43109"/>
                </a:tc>
                <a:tc>
                  <a:txBody>
                    <a:bodyPr/>
                    <a:lstStyle/>
                    <a:p>
                      <a:endParaRPr kumimoji="1" lang="ja-JP" altLang="en-US" sz="1300" b="1" dirty="0">
                        <a:latin typeface="+mj-ea"/>
                        <a:ea typeface="+mj-ea"/>
                      </a:endParaRPr>
                    </a:p>
                  </a:txBody>
                  <a:tcPr marL="86221" marR="86221" marT="43109" marB="43109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3385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1600" b="1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⑦</a:t>
                      </a:r>
                      <a:endParaRPr lang="en-US" altLang="ja-JP" sz="1600" b="1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marL="86221" marR="86221" marT="43109" marB="43109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600" b="1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既に誰かに相談者しているか（友人、家族、同僚、上司など）</a:t>
                      </a:r>
                      <a:endParaRPr lang="en-US" altLang="ja-JP" sz="1600" b="1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marL="86221" marR="86221" marT="43109" marB="43109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ja-JP" sz="1600" b="1" dirty="0">
                        <a:solidFill>
                          <a:srgbClr val="0000FF"/>
                        </a:solidFill>
                        <a:latin typeface="+mj-ea"/>
                        <a:ea typeface="+mj-ea"/>
                      </a:endParaRPr>
                    </a:p>
                  </a:txBody>
                  <a:tcPr marL="86221" marR="86221" marT="43109" marB="43109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4345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1600" b="1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⑧</a:t>
                      </a:r>
                      <a:endParaRPr lang="en-US" altLang="ja-JP" sz="1600" b="1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marL="86221" marR="86221" marT="43109" marB="43109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1600" b="1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他にも同様の被害を受けている者はいるか</a:t>
                      </a:r>
                      <a:endParaRPr lang="en-US" altLang="ja-JP" sz="1300" b="1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marL="86221" marR="86221" marT="43109" marB="43109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ja-JP" sz="1300" b="1" dirty="0">
                        <a:latin typeface="+mj-ea"/>
                        <a:ea typeface="+mj-ea"/>
                      </a:endParaRPr>
                    </a:p>
                  </a:txBody>
                  <a:tcPr marL="86221" marR="86221" marT="43109" marB="43109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46886">
                <a:tc>
                  <a:txBody>
                    <a:bodyPr/>
                    <a:lstStyle/>
                    <a:p>
                      <a:pPr marL="0" marR="0" lvl="0" indent="0" algn="l" defTabSz="91423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700" b="1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⑨</a:t>
                      </a:r>
                    </a:p>
                  </a:txBody>
                  <a:tcPr marL="86221" marR="86221" marT="43109" marB="43109"/>
                </a:tc>
                <a:tc>
                  <a:txBody>
                    <a:bodyPr/>
                    <a:lstStyle/>
                    <a:p>
                      <a:r>
                        <a:rPr lang="ja-JP" altLang="en-US" sz="1600" b="1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心身上の問題の有無／メンタル系医療機関の受診の有無</a:t>
                      </a:r>
                      <a:endParaRPr lang="en-US" altLang="ja-JP" sz="1600" b="1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marL="86221" marR="86221" marT="43109" marB="43109"/>
                </a:tc>
                <a:tc>
                  <a:txBody>
                    <a:bodyPr/>
                    <a:lstStyle/>
                    <a:p>
                      <a:endParaRPr lang="en-US" altLang="ja-JP" sz="1600" b="1" dirty="0">
                        <a:latin typeface="+mj-ea"/>
                        <a:ea typeface="+mj-ea"/>
                      </a:endParaRPr>
                    </a:p>
                  </a:txBody>
                  <a:tcPr marL="86221" marR="86221" marT="43109" marB="43109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46090">
                <a:tc>
                  <a:txBody>
                    <a:bodyPr/>
                    <a:lstStyle/>
                    <a:p>
                      <a:r>
                        <a:rPr kumimoji="1" lang="ja-JP" altLang="en-US" sz="1600" b="1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⑩</a:t>
                      </a:r>
                      <a:endParaRPr kumimoji="1" lang="en-US" altLang="ja-JP" sz="1600" b="1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marL="86221" marR="86221" marT="43109" marB="43109"/>
                </a:tc>
                <a:tc>
                  <a:txBody>
                    <a:bodyPr/>
                    <a:lstStyle/>
                    <a:p>
                      <a:r>
                        <a:rPr kumimoji="1" lang="ja-JP" altLang="en-US" sz="1400" b="1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取り扱い上、特に注意を要する点（相談の開示範囲、情報の取り扱いなどの相談者希望）</a:t>
                      </a:r>
                      <a:endParaRPr kumimoji="1" lang="en-US" altLang="ja-JP" sz="1400" b="1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marL="86221" marR="86221" marT="43109" marB="43109"/>
                </a:tc>
                <a:tc>
                  <a:txBody>
                    <a:bodyPr/>
                    <a:lstStyle/>
                    <a:p>
                      <a:endParaRPr kumimoji="1" lang="en-US" altLang="ja-JP" sz="1400" b="1" dirty="0">
                        <a:latin typeface="+mj-ea"/>
                        <a:ea typeface="+mj-ea"/>
                      </a:endParaRPr>
                    </a:p>
                  </a:txBody>
                  <a:tcPr marL="86221" marR="86221" marT="43109" marB="43109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829121">
                <a:tc>
                  <a:txBody>
                    <a:bodyPr/>
                    <a:lstStyle/>
                    <a:p>
                      <a:r>
                        <a:rPr kumimoji="1" lang="ja-JP" altLang="en-US" sz="1600" b="1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⑪</a:t>
                      </a:r>
                    </a:p>
                  </a:txBody>
                  <a:tcPr marL="86221" marR="86221" marT="43109" marB="43109"/>
                </a:tc>
                <a:tc>
                  <a:txBody>
                    <a:bodyPr/>
                    <a:lstStyle/>
                    <a:p>
                      <a:pPr marL="0" marR="0" lvl="0" indent="0" algn="l" defTabSz="91423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600" b="1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相談者の要望　</a:t>
                      </a:r>
                      <a:endParaRPr kumimoji="1" lang="en-US" altLang="ja-JP" sz="1600" b="1" kern="1200" dirty="0">
                        <a:solidFill>
                          <a:schemeClr val="tx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23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600" b="1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・調査要望の有無</a:t>
                      </a:r>
                      <a:endParaRPr kumimoji="1" lang="en-US" altLang="ja-JP" sz="1600" b="1" kern="1200" dirty="0">
                        <a:solidFill>
                          <a:schemeClr val="tx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23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600" b="1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・希望する対応（周知徹底／注意</a:t>
                      </a:r>
                      <a:r>
                        <a:rPr kumimoji="1" lang="en-US" altLang="ja-JP" sz="1600" b="1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/</a:t>
                      </a:r>
                      <a:r>
                        <a:rPr kumimoji="1" lang="ja-JP" altLang="en-US" sz="1600" b="1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調停</a:t>
                      </a:r>
                      <a:r>
                        <a:rPr kumimoji="1" lang="en-US" altLang="ja-JP" sz="1600" b="1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/</a:t>
                      </a:r>
                      <a:r>
                        <a:rPr kumimoji="1" lang="ja-JP" altLang="en-US" sz="1600" b="1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排除／その他）</a:t>
                      </a:r>
                    </a:p>
                  </a:txBody>
                  <a:tcPr marL="86221" marR="86221" marT="43109" marB="43109"/>
                </a:tc>
                <a:tc>
                  <a:txBody>
                    <a:bodyPr/>
                    <a:lstStyle/>
                    <a:p>
                      <a:pPr marL="0" marR="0" lvl="0" indent="0" algn="l" defTabSz="91423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600" b="1" kern="1200" dirty="0">
                        <a:solidFill>
                          <a:srgbClr val="0000FF"/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marL="86221" marR="86221" marT="43109" marB="43109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9C02F69D-AA9F-49FA-8802-3A1B2379B9E5}"/>
              </a:ext>
            </a:extLst>
          </p:cNvPr>
          <p:cNvSpPr/>
          <p:nvPr/>
        </p:nvSpPr>
        <p:spPr>
          <a:xfrm>
            <a:off x="329191" y="1033548"/>
            <a:ext cx="8078376" cy="382412"/>
          </a:xfrm>
          <a:prstGeom prst="rect">
            <a:avLst/>
          </a:prstGeom>
          <a:noFill/>
          <a:ln w="19050">
            <a:noFill/>
          </a:ln>
        </p:spPr>
        <p:txBody>
          <a:bodyPr>
            <a:spAutoFit/>
          </a:bodyPr>
          <a:lstStyle/>
          <a:p>
            <a:pPr marL="0" marR="0" lvl="0" indent="0" algn="l" defTabSz="891859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885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  <a:cs typeface="+mn-cs"/>
              </a:rPr>
              <a:t>★ハラスメント相談において相談者から聴き取る項目</a:t>
            </a:r>
          </a:p>
        </p:txBody>
      </p: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25DC72A0-A1C1-43F4-92BA-F132DDE4D05F}"/>
              </a:ext>
            </a:extLst>
          </p:cNvPr>
          <p:cNvSpPr/>
          <p:nvPr/>
        </p:nvSpPr>
        <p:spPr>
          <a:xfrm>
            <a:off x="4814990" y="6441933"/>
            <a:ext cx="3423570" cy="237437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l" defTabSz="891859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943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  <a:cs typeface="+mn-cs"/>
              </a:rPr>
              <a:t>厚労省「パワーハラスメント対策導入マニュアル 第</a:t>
            </a:r>
            <a:r>
              <a:rPr kumimoji="1" lang="en-US" altLang="ja-JP" sz="943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  <a:cs typeface="+mn-cs"/>
              </a:rPr>
              <a:t>4</a:t>
            </a:r>
            <a:r>
              <a:rPr kumimoji="1" lang="ja-JP" altLang="en-US" sz="943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  <a:cs typeface="+mn-cs"/>
              </a:rPr>
              <a:t>版」より引用</a:t>
            </a:r>
          </a:p>
        </p:txBody>
      </p:sp>
      <p:sp>
        <p:nvSpPr>
          <p:cNvPr id="15" name="星: 5 pt 14">
            <a:extLst>
              <a:ext uri="{FF2B5EF4-FFF2-40B4-BE49-F238E27FC236}">
                <a16:creationId xmlns:a16="http://schemas.microsoft.com/office/drawing/2014/main" id="{F3D37CF5-A3E2-462E-93CD-165A6B0268A6}"/>
              </a:ext>
            </a:extLst>
          </p:cNvPr>
          <p:cNvSpPr/>
          <p:nvPr/>
        </p:nvSpPr>
        <p:spPr>
          <a:xfrm>
            <a:off x="4572000" y="6441933"/>
            <a:ext cx="286674" cy="247062"/>
          </a:xfrm>
          <a:prstGeom prst="star5">
            <a:avLst/>
          </a:prstGeom>
          <a:solidFill>
            <a:schemeClr val="bg1">
              <a:lumMod val="50000"/>
            </a:schemeClr>
          </a:solidFill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763" tIns="0" rIns="135763" bIns="23758" anchor="ctr"/>
          <a:lstStyle/>
          <a:p>
            <a:pPr marL="0" marR="0" lvl="0" indent="0" algn="ctr" defTabSz="891859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32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HGPｺﾞｼｯｸM" panose="020B0600000000000000" pitchFamily="50" charset="-128"/>
              <a:ea typeface="HGPｺﾞｼｯｸM" panose="020B0600000000000000" pitchFamily="50" charset="-128"/>
              <a:cs typeface="+mn-cs"/>
            </a:endParaRPr>
          </a:p>
        </p:txBody>
      </p:sp>
      <p:sp>
        <p:nvSpPr>
          <p:cNvPr id="22" name="星: 5 pt 21">
            <a:extLst>
              <a:ext uri="{FF2B5EF4-FFF2-40B4-BE49-F238E27FC236}">
                <a16:creationId xmlns:a16="http://schemas.microsoft.com/office/drawing/2014/main" id="{6A073405-4CFC-44EB-A68F-D335E40658F4}"/>
              </a:ext>
            </a:extLst>
          </p:cNvPr>
          <p:cNvSpPr/>
          <p:nvPr/>
        </p:nvSpPr>
        <p:spPr>
          <a:xfrm>
            <a:off x="279641" y="1734184"/>
            <a:ext cx="327154" cy="287786"/>
          </a:xfrm>
          <a:prstGeom prst="star5">
            <a:avLst/>
          </a:prstGeom>
          <a:solidFill>
            <a:schemeClr val="bg1">
              <a:lumMod val="50000"/>
            </a:schemeClr>
          </a:solidFill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763" tIns="0" rIns="135763" bIns="23758" anchor="ctr"/>
          <a:lstStyle/>
          <a:p>
            <a:pPr marL="0" marR="0" lvl="0" indent="0" algn="ctr" defTabSz="891859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32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HGPｺﾞｼｯｸM" panose="020B0600000000000000" pitchFamily="50" charset="-128"/>
              <a:ea typeface="HGPｺﾞｼｯｸM" panose="020B0600000000000000" pitchFamily="50" charset="-128"/>
              <a:cs typeface="+mn-cs"/>
            </a:endParaRPr>
          </a:p>
        </p:txBody>
      </p:sp>
      <p:sp>
        <p:nvSpPr>
          <p:cNvPr id="23" name="星: 5 pt 22">
            <a:extLst>
              <a:ext uri="{FF2B5EF4-FFF2-40B4-BE49-F238E27FC236}">
                <a16:creationId xmlns:a16="http://schemas.microsoft.com/office/drawing/2014/main" id="{DD31FFC8-E276-48E7-802F-B3E8BC25A12E}"/>
              </a:ext>
            </a:extLst>
          </p:cNvPr>
          <p:cNvSpPr/>
          <p:nvPr/>
        </p:nvSpPr>
        <p:spPr>
          <a:xfrm>
            <a:off x="297289" y="2175366"/>
            <a:ext cx="327153" cy="287786"/>
          </a:xfrm>
          <a:prstGeom prst="star5">
            <a:avLst/>
          </a:prstGeom>
          <a:solidFill>
            <a:schemeClr val="bg1">
              <a:lumMod val="50000"/>
            </a:schemeClr>
          </a:solidFill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763" tIns="0" rIns="135763" bIns="23758" anchor="ctr"/>
          <a:lstStyle/>
          <a:p>
            <a:pPr marL="0" marR="0" lvl="0" indent="0" algn="ctr" defTabSz="891859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32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HGPｺﾞｼｯｸM" panose="020B0600000000000000" pitchFamily="50" charset="-128"/>
              <a:ea typeface="HGPｺﾞｼｯｸM" panose="020B0600000000000000" pitchFamily="50" charset="-128"/>
              <a:cs typeface="+mn-cs"/>
            </a:endParaRPr>
          </a:p>
        </p:txBody>
      </p:sp>
      <p:sp>
        <p:nvSpPr>
          <p:cNvPr id="24" name="星: 5 pt 23">
            <a:extLst>
              <a:ext uri="{FF2B5EF4-FFF2-40B4-BE49-F238E27FC236}">
                <a16:creationId xmlns:a16="http://schemas.microsoft.com/office/drawing/2014/main" id="{5DF45F9D-E3FC-4548-843E-29852BD816AD}"/>
              </a:ext>
            </a:extLst>
          </p:cNvPr>
          <p:cNvSpPr/>
          <p:nvPr/>
        </p:nvSpPr>
        <p:spPr>
          <a:xfrm>
            <a:off x="295931" y="2616548"/>
            <a:ext cx="328511" cy="287786"/>
          </a:xfrm>
          <a:prstGeom prst="star5">
            <a:avLst/>
          </a:prstGeom>
          <a:solidFill>
            <a:schemeClr val="bg1">
              <a:lumMod val="50000"/>
            </a:schemeClr>
          </a:solidFill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763" tIns="0" rIns="135763" bIns="23758" anchor="ctr"/>
          <a:lstStyle/>
          <a:p>
            <a:pPr marL="0" marR="0" lvl="0" indent="0" algn="ctr" defTabSz="891859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32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HGPｺﾞｼｯｸM" panose="020B0600000000000000" pitchFamily="50" charset="-128"/>
              <a:ea typeface="HGPｺﾞｼｯｸM" panose="020B0600000000000000" pitchFamily="50" charset="-128"/>
              <a:cs typeface="+mn-cs"/>
            </a:endParaRPr>
          </a:p>
        </p:txBody>
      </p:sp>
      <p:sp>
        <p:nvSpPr>
          <p:cNvPr id="25" name="星: 5 pt 24">
            <a:extLst>
              <a:ext uri="{FF2B5EF4-FFF2-40B4-BE49-F238E27FC236}">
                <a16:creationId xmlns:a16="http://schemas.microsoft.com/office/drawing/2014/main" id="{8C81718D-0D12-4AB6-A0E6-0DC0CDDA9EA2}"/>
              </a:ext>
            </a:extLst>
          </p:cNvPr>
          <p:cNvSpPr/>
          <p:nvPr/>
        </p:nvSpPr>
        <p:spPr>
          <a:xfrm>
            <a:off x="286429" y="4550959"/>
            <a:ext cx="328511" cy="287786"/>
          </a:xfrm>
          <a:prstGeom prst="star5">
            <a:avLst/>
          </a:prstGeom>
          <a:solidFill>
            <a:schemeClr val="bg1">
              <a:lumMod val="50000"/>
            </a:schemeClr>
          </a:solidFill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763" tIns="0" rIns="135763" bIns="23758" anchor="ctr"/>
          <a:lstStyle/>
          <a:p>
            <a:pPr marL="0" marR="0" lvl="0" indent="0" algn="ctr" defTabSz="891859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32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HGPｺﾞｼｯｸM" panose="020B0600000000000000" pitchFamily="50" charset="-128"/>
              <a:ea typeface="HGPｺﾞｼｯｸM" panose="020B0600000000000000" pitchFamily="50" charset="-128"/>
              <a:cs typeface="+mn-cs"/>
            </a:endParaRPr>
          </a:p>
        </p:txBody>
      </p:sp>
      <p:sp>
        <p:nvSpPr>
          <p:cNvPr id="26" name="星: 5 pt 25">
            <a:extLst>
              <a:ext uri="{FF2B5EF4-FFF2-40B4-BE49-F238E27FC236}">
                <a16:creationId xmlns:a16="http://schemas.microsoft.com/office/drawing/2014/main" id="{27AEEE8C-4E3E-44A3-8826-567303E50650}"/>
              </a:ext>
            </a:extLst>
          </p:cNvPr>
          <p:cNvSpPr/>
          <p:nvPr/>
        </p:nvSpPr>
        <p:spPr>
          <a:xfrm>
            <a:off x="283714" y="3911586"/>
            <a:ext cx="328511" cy="287786"/>
          </a:xfrm>
          <a:prstGeom prst="star5">
            <a:avLst/>
          </a:prstGeom>
          <a:solidFill>
            <a:schemeClr val="bg1">
              <a:lumMod val="50000"/>
            </a:schemeClr>
          </a:solidFill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763" tIns="0" rIns="135763" bIns="23758" anchor="ctr"/>
          <a:lstStyle/>
          <a:p>
            <a:pPr marL="0" marR="0" lvl="0" indent="0" algn="ctr" defTabSz="891859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32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HGPｺﾞｼｯｸM" panose="020B0600000000000000" pitchFamily="50" charset="-128"/>
              <a:ea typeface="HGPｺﾞｼｯｸM" panose="020B0600000000000000" pitchFamily="50" charset="-128"/>
              <a:cs typeface="+mn-cs"/>
            </a:endParaRPr>
          </a:p>
        </p:txBody>
      </p:sp>
      <p:sp>
        <p:nvSpPr>
          <p:cNvPr id="66612" name="スライド番号プレースホルダー 2">
            <a:extLst>
              <a:ext uri="{FF2B5EF4-FFF2-40B4-BE49-F238E27FC236}">
                <a16:creationId xmlns:a16="http://schemas.microsoft.com/office/drawing/2014/main" id="{9E3C4D5E-696D-46D0-9E5F-560EBF753720}"/>
              </a:ext>
            </a:extLst>
          </p:cNvPr>
          <p:cNvSpPr txBox="1">
            <a:spLocks/>
          </p:cNvSpPr>
          <p:nvPr/>
        </p:nvSpPr>
        <p:spPr bwMode="auto">
          <a:xfrm>
            <a:off x="8785625" y="6527265"/>
            <a:ext cx="358375" cy="2362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9193" tIns="44596" rIns="89193" bIns="44596"/>
          <a:lstStyle/>
          <a:p>
            <a:pPr marL="0" marR="0" lvl="0" indent="0" algn="l" defTabSz="891859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807DC2A-9B95-497B-901A-9D732B894F96}" type="slidenum">
              <a:rPr kumimoji="1" lang="ja-JP" altLang="en-US" sz="900" b="0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Calibri" panose="020F0502020204030204" pitchFamily="34" charset="0"/>
                <a:ea typeface="ＭＳ Ｐゴシック" panose="020B0600070205080204" pitchFamily="50" charset="-128"/>
                <a:cs typeface="+mn-cs"/>
              </a:rPr>
              <a:pPr marL="0" marR="0" lvl="0" indent="0" algn="l" defTabSz="891859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1" lang="ja-JP" altLang="en-US" sz="9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Calibri" panose="020F0502020204030204" pitchFamily="34" charset="0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14" name="フッター プレースホルダー 4">
            <a:extLst>
              <a:ext uri="{FF2B5EF4-FFF2-40B4-BE49-F238E27FC236}">
                <a16:creationId xmlns:a16="http://schemas.microsoft.com/office/drawing/2014/main" id="{D75334F3-3666-4D54-AA10-AE8A3C7389DA}"/>
              </a:ext>
            </a:extLst>
          </p:cNvPr>
          <p:cNvSpPr txBox="1">
            <a:spLocks/>
          </p:cNvSpPr>
          <p:nvPr/>
        </p:nvSpPr>
        <p:spPr>
          <a:xfrm>
            <a:off x="0" y="6649187"/>
            <a:ext cx="3237595" cy="228560"/>
          </a:xfrm>
          <a:prstGeom prst="rect">
            <a:avLst/>
          </a:prstGeom>
        </p:spPr>
        <p:txBody>
          <a:bodyPr anchor="ctr"/>
          <a:lstStyle>
            <a:defPPr>
              <a:defRPr lang="ja-JP"/>
            </a:defPPr>
            <a:lvl1pPr marL="0" algn="l" defTabSz="914400" rtl="0" eaLnBrk="1" latinLnBrk="0" hangingPunct="1">
              <a:defRPr kumimoji="1" sz="1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78190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98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Copyright 2022©DIAL SERVICE CO.,LTD. All  Rights  Reserved</a:t>
            </a:r>
          </a:p>
        </p:txBody>
      </p:sp>
      <p:sp>
        <p:nvSpPr>
          <p:cNvPr id="18" name="タイトル 1">
            <a:extLst>
              <a:ext uri="{FF2B5EF4-FFF2-40B4-BE49-F238E27FC236}">
                <a16:creationId xmlns:a16="http://schemas.microsoft.com/office/drawing/2014/main" id="{4B1A449E-234A-43DA-B7CE-4B8A8EC83C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9076" y="283160"/>
            <a:ext cx="7467600" cy="580926"/>
          </a:xfrm>
        </p:spPr>
        <p:txBody>
          <a:bodyPr>
            <a:normAutofit/>
          </a:bodyPr>
          <a:lstStyle/>
          <a:p>
            <a:r>
              <a:rPr kumimoji="1" lang="en-US" altLang="ja-JP" sz="3200" dirty="0">
                <a:solidFill>
                  <a:schemeClr val="tx1"/>
                </a:solidFill>
                <a:latin typeface="+mj-ea"/>
                <a:ea typeface="+mj-ea"/>
              </a:rPr>
              <a:t>2.</a:t>
            </a:r>
            <a:r>
              <a:rPr kumimoji="1" lang="ja-JP" altLang="en-US" sz="3200" dirty="0">
                <a:solidFill>
                  <a:schemeClr val="tx1"/>
                </a:solidFill>
                <a:latin typeface="+mj-ea"/>
                <a:ea typeface="+mj-ea"/>
              </a:rPr>
              <a:t>グループワーク</a:t>
            </a: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7E25662E-7AD3-4FB0-ABCD-4999A0E3410A}"/>
              </a:ext>
            </a:extLst>
          </p:cNvPr>
          <p:cNvSpPr txBox="1"/>
          <p:nvPr/>
        </p:nvSpPr>
        <p:spPr>
          <a:xfrm>
            <a:off x="5549275" y="229050"/>
            <a:ext cx="3236350" cy="607662"/>
          </a:xfrm>
          <a:prstGeom prst="rect">
            <a:avLst/>
          </a:prstGeom>
          <a:noFill/>
          <a:ln>
            <a:solidFill>
              <a:schemeClr val="tx1"/>
            </a:solidFill>
            <a:prstDash val="dash"/>
          </a:ln>
        </p:spPr>
        <p:txBody>
          <a:bodyPr wrap="square" lIns="0" tIns="0" rIns="0" bIns="0" rtlCol="0" anchor="ctr" anchorCtr="1">
            <a:no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6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  <a:cs typeface="+mn-cs"/>
              </a:rPr>
              <a:t>個人ワーク時、通報内容把握に</a:t>
            </a:r>
            <a:endParaRPr kumimoji="1" lang="en-US" altLang="ja-JP" sz="16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ＭＳ Ｐゴシック" panose="020B0600070205080204" pitchFamily="50" charset="-128"/>
              <a:ea typeface="ＭＳ Ｐゴシック" panose="020B0600070205080204" pitchFamily="50" charset="-128"/>
              <a:cs typeface="+mn-cs"/>
            </a:endParaRPr>
          </a:p>
          <a:p>
            <a:pPr marL="0" marR="0" lvl="0" indent="0" algn="just" defTabSz="914400" rtl="0" eaLnBrk="1" fontAlgn="base" latinLnBrk="0" hangingPunct="1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6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  <a:cs typeface="+mn-cs"/>
              </a:rPr>
              <a:t>ご利用ください</a:t>
            </a: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1DD83AD1-9BAC-504F-A686-2CC2B8C8E79D}"/>
              </a:ext>
            </a:extLst>
          </p:cNvPr>
          <p:cNvSpPr txBox="1"/>
          <p:nvPr/>
        </p:nvSpPr>
        <p:spPr>
          <a:xfrm>
            <a:off x="107504" y="72029"/>
            <a:ext cx="2952328" cy="292896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tx1"/>
            </a:solidFill>
            <a:prstDash val="dash"/>
          </a:ln>
        </p:spPr>
        <p:txBody>
          <a:bodyPr wrap="square" lIns="0" tIns="0" rIns="0" bIns="0" rtlCol="0" anchor="ctr" anchorCtr="1">
            <a:no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  <a:cs typeface="+mn-cs"/>
              </a:rPr>
              <a:t>等倍印刷または</a:t>
            </a:r>
            <a:r>
              <a:rPr kumimoji="1" lang="en-US" altLang="ja-JP" sz="16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  <a:cs typeface="+mn-cs"/>
              </a:rPr>
              <a:t>PC</a:t>
            </a:r>
            <a:r>
              <a:rPr kumimoji="1" lang="ja-JP" alt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  <a:cs typeface="+mn-cs"/>
              </a:rPr>
              <a:t>上で入力</a:t>
            </a:r>
          </a:p>
        </p:txBody>
      </p:sp>
    </p:spTree>
    <p:extLst>
      <p:ext uri="{BB962C8B-B14F-4D97-AF65-F5344CB8AC3E}">
        <p14:creationId xmlns:p14="http://schemas.microsoft.com/office/powerpoint/2010/main" val="1424039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FC76B41-7C0E-4030-B8A5-104F1E308C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6219" y="463667"/>
            <a:ext cx="3295968" cy="391639"/>
          </a:xfrm>
        </p:spPr>
        <p:txBody>
          <a:bodyPr/>
          <a:lstStyle/>
          <a:p>
            <a:r>
              <a:rPr kumimoji="1" lang="ja-JP" altLang="en-US" sz="2400" dirty="0"/>
              <a:t>グループワーク＜メモ＞</a:t>
            </a:r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6F0A3A30-25AF-4B91-9589-438A541D85A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8727930" y="6570899"/>
            <a:ext cx="268781" cy="195819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0761F50-9C83-4204-B01F-314E5C92BF89}" type="slidenum">
              <a:rPr kumimoji="1" lang="ja-JP" altLang="en-US" sz="9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anose="020B0600070205080204" pitchFamily="50" charset="-128"/>
                <a:cs typeface="Arial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1" lang="ja-JP" altLang="en-US" sz="9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anose="020B0600070205080204" pitchFamily="50" charset="-128"/>
              <a:cs typeface="Arial" charset="0"/>
            </a:endParaRPr>
          </a:p>
        </p:txBody>
      </p:sp>
      <p:graphicFrame>
        <p:nvGraphicFramePr>
          <p:cNvPr id="4" name="表 4">
            <a:extLst>
              <a:ext uri="{FF2B5EF4-FFF2-40B4-BE49-F238E27FC236}">
                <a16:creationId xmlns:a16="http://schemas.microsoft.com/office/drawing/2014/main" id="{C8C6DB0F-8417-4FC3-86F6-88E453A6EE1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70697417"/>
              </p:ext>
            </p:extLst>
          </p:nvPr>
        </p:nvGraphicFramePr>
        <p:xfrm>
          <a:off x="468310" y="1138634"/>
          <a:ext cx="8294699" cy="543226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47909">
                  <a:extLst>
                    <a:ext uri="{9D8B030D-6E8A-4147-A177-3AD203B41FA5}">
                      <a16:colId xmlns:a16="http://schemas.microsoft.com/office/drawing/2014/main" val="1189419995"/>
                    </a:ext>
                  </a:extLst>
                </a:gridCol>
                <a:gridCol w="6246790">
                  <a:extLst>
                    <a:ext uri="{9D8B030D-6E8A-4147-A177-3AD203B41FA5}">
                      <a16:colId xmlns:a16="http://schemas.microsoft.com/office/drawing/2014/main" val="2161408754"/>
                    </a:ext>
                  </a:extLst>
                </a:gridCol>
              </a:tblGrid>
              <a:tr h="1383641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</a:pPr>
                      <a:r>
                        <a:rPr kumimoji="1" lang="ja-JP" altLang="en-US" sz="1600" b="1" dirty="0">
                          <a:latin typeface="+mn-ea"/>
                          <a:ea typeface="+mn-ea"/>
                        </a:rPr>
                        <a:t>気になる点　　</a:t>
                      </a:r>
                      <a:endParaRPr kumimoji="1" lang="en-US" altLang="ja-JP" sz="1600" b="1" dirty="0">
                        <a:latin typeface="+mn-ea"/>
                        <a:ea typeface="+mn-ea"/>
                      </a:endParaRPr>
                    </a:p>
                    <a:p>
                      <a:pPr algn="l">
                        <a:lnSpc>
                          <a:spcPct val="100000"/>
                        </a:lnSpc>
                      </a:pPr>
                      <a:r>
                        <a:rPr kumimoji="1" lang="ja-JP" altLang="en-US" sz="1400" b="1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　　　・見え隠れする背景</a:t>
                      </a:r>
                      <a:endParaRPr kumimoji="1" lang="en-US" altLang="ja-JP" sz="1400" b="1" kern="1200" dirty="0">
                        <a:solidFill>
                          <a:schemeClr val="tx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  <a:p>
                      <a:pPr algn="l">
                        <a:lnSpc>
                          <a:spcPct val="100000"/>
                        </a:lnSpc>
                      </a:pPr>
                      <a:r>
                        <a:rPr kumimoji="1" lang="ja-JP" altLang="en-US" sz="1400" b="1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　　　・相談者の本音</a:t>
                      </a:r>
                      <a:endParaRPr kumimoji="1" lang="en-US" altLang="ja-JP" sz="1400" b="1" kern="1200" dirty="0">
                        <a:solidFill>
                          <a:schemeClr val="tx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  <a:p>
                      <a:pPr algn="l">
                        <a:lnSpc>
                          <a:spcPct val="100000"/>
                        </a:lnSpc>
                      </a:pPr>
                      <a:r>
                        <a:rPr kumimoji="1" lang="ja-JP" altLang="en-US" sz="1400" b="1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　　　・別の問題</a:t>
                      </a:r>
                      <a:endParaRPr kumimoji="1" lang="en-US" altLang="ja-JP" sz="1400" b="1" dirty="0">
                        <a:latin typeface="+mn-ea"/>
                        <a:ea typeface="+mn-ea"/>
                      </a:endParaRPr>
                    </a:p>
                  </a:txBody>
                  <a:tcPr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2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600" b="1" dirty="0">
                        <a:latin typeface="+mj-ea"/>
                        <a:ea typeface="+mj-ea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83993661"/>
                  </a:ext>
                </a:extLst>
              </a:tr>
              <a:tr h="1048967"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1600" b="1" dirty="0">
                          <a:latin typeface="+mn-ea"/>
                          <a:ea typeface="+mn-ea"/>
                        </a:rPr>
                        <a:t>相談者　ヒアリング</a:t>
                      </a:r>
                      <a:endParaRPr kumimoji="1" lang="en-US" altLang="ja-JP" sz="1600" b="1" dirty="0">
                        <a:latin typeface="+mn-ea"/>
                        <a:ea typeface="+mn-ea"/>
                      </a:endParaRPr>
                    </a:p>
                    <a:p>
                      <a:pPr algn="l"/>
                      <a:r>
                        <a:rPr kumimoji="1" lang="ja-JP" altLang="en-US" sz="1600" b="1" dirty="0">
                          <a:latin typeface="+mn-ea"/>
                          <a:ea typeface="+mn-ea"/>
                        </a:rPr>
                        <a:t>　　　追加質問項目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en-US" altLang="ja-JP" sz="1600" dirty="0">
                        <a:latin typeface="+mj-ea"/>
                        <a:ea typeface="+mj-ea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40988474"/>
                  </a:ext>
                </a:extLst>
              </a:tr>
              <a:tr h="824697"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1600" b="1" dirty="0">
                          <a:latin typeface="+mn-ea"/>
                          <a:ea typeface="+mn-ea"/>
                        </a:rPr>
                        <a:t>客観的情報</a:t>
                      </a:r>
                      <a:endParaRPr kumimoji="1" lang="en-US" altLang="ja-JP" sz="1600" b="1" dirty="0">
                        <a:latin typeface="+mn-ea"/>
                        <a:ea typeface="+mn-ea"/>
                      </a:endParaRPr>
                    </a:p>
                    <a:p>
                      <a:pPr algn="l"/>
                      <a:r>
                        <a:rPr kumimoji="1" lang="ja-JP" altLang="en-US" sz="1600" b="1" dirty="0">
                          <a:latin typeface="+mn-ea"/>
                          <a:ea typeface="+mn-ea"/>
                        </a:rPr>
                        <a:t>　　　収集項目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en-US" altLang="ja-JP" sz="1600" dirty="0">
                        <a:latin typeface="+mn-ea"/>
                        <a:ea typeface="+mn-ea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42248231"/>
                  </a:ext>
                </a:extLst>
              </a:tr>
              <a:tr h="1280774"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1600" b="1" dirty="0">
                          <a:latin typeface="+mn-ea"/>
                          <a:ea typeface="+mn-ea"/>
                        </a:rPr>
                        <a:t>行為者　ヒアリング</a:t>
                      </a:r>
                      <a:endParaRPr kumimoji="1" lang="en-US" altLang="ja-JP" sz="1600" b="1" dirty="0">
                        <a:latin typeface="+mn-ea"/>
                        <a:ea typeface="+mn-ea"/>
                      </a:endParaRPr>
                    </a:p>
                    <a:p>
                      <a:pPr algn="l"/>
                      <a:r>
                        <a:rPr kumimoji="1" lang="ja-JP" altLang="en-US" sz="1600" b="1" dirty="0">
                          <a:latin typeface="+mn-ea"/>
                          <a:ea typeface="+mn-ea"/>
                        </a:rPr>
                        <a:t>　　　確認項目</a:t>
                      </a:r>
                      <a:endParaRPr kumimoji="1" lang="en-US" altLang="ja-JP" sz="1600" b="1" dirty="0">
                        <a:latin typeface="+mn-ea"/>
                        <a:ea typeface="+mn-ea"/>
                      </a:endParaRP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23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ja-JP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82851364"/>
                  </a:ext>
                </a:extLst>
              </a:tr>
              <a:tr h="894187"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1600" b="1" dirty="0">
                          <a:latin typeface="+mn-ea"/>
                          <a:ea typeface="+mn-ea"/>
                        </a:rPr>
                        <a:t>その他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23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ja-JP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6374721"/>
                  </a:ext>
                </a:extLst>
              </a:tr>
            </a:tbl>
          </a:graphicData>
        </a:graphic>
      </p:graphicFrame>
      <p:sp>
        <p:nvSpPr>
          <p:cNvPr id="6" name="フッター プレースホルダー 4">
            <a:extLst>
              <a:ext uri="{FF2B5EF4-FFF2-40B4-BE49-F238E27FC236}">
                <a16:creationId xmlns:a16="http://schemas.microsoft.com/office/drawing/2014/main" id="{F578BED1-EAF1-4DC0-B954-B4D9F40E5D1D}"/>
              </a:ext>
            </a:extLst>
          </p:cNvPr>
          <p:cNvSpPr txBox="1">
            <a:spLocks/>
          </p:cNvSpPr>
          <p:nvPr/>
        </p:nvSpPr>
        <p:spPr>
          <a:xfrm>
            <a:off x="35496" y="6675437"/>
            <a:ext cx="3786691" cy="18256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ja-JP"/>
            </a:defPPr>
            <a:lvl1pPr marL="0" algn="l" defTabSz="914400" rtl="0" eaLnBrk="1" latinLnBrk="0" hangingPunct="1">
              <a:defRPr kumimoji="1" sz="1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Copyright 2022©DIAL SERVICE CO.,LTD. All  Rights  Reserved</a:t>
            </a: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52049319-275B-418F-88B7-9D6724A7456B}"/>
              </a:ext>
            </a:extLst>
          </p:cNvPr>
          <p:cNvSpPr txBox="1"/>
          <p:nvPr/>
        </p:nvSpPr>
        <p:spPr>
          <a:xfrm>
            <a:off x="5321814" y="188641"/>
            <a:ext cx="3138618" cy="607662"/>
          </a:xfrm>
          <a:prstGeom prst="rect">
            <a:avLst/>
          </a:prstGeom>
          <a:noFill/>
          <a:ln>
            <a:solidFill>
              <a:schemeClr val="tx1"/>
            </a:solidFill>
            <a:prstDash val="dash"/>
          </a:ln>
        </p:spPr>
        <p:txBody>
          <a:bodyPr wrap="square" lIns="0" tIns="0" rIns="0" bIns="0" rtlCol="0" anchor="ctr" anchorCtr="1">
            <a:no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  <a:cs typeface="+mn-cs"/>
              </a:rPr>
              <a:t>個人ワークにて本メモを作成し、</a:t>
            </a:r>
            <a:endParaRPr kumimoji="1" lang="en-US" altLang="ja-JP" sz="16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ＭＳ Ｐゴシック" panose="020B0600070205080204" pitchFamily="50" charset="-128"/>
              <a:ea typeface="ＭＳ Ｐゴシック" panose="020B0600070205080204" pitchFamily="50" charset="-128"/>
              <a:cs typeface="+mn-cs"/>
            </a:endParaRPr>
          </a:p>
          <a:p>
            <a:pPr marL="0" marR="0" lvl="0" indent="0" algn="just" defTabSz="914400" rtl="0" eaLnBrk="1" fontAlgn="base" latinLnBrk="0" hangingPunct="1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  <a:cs typeface="+mn-cs"/>
              </a:rPr>
              <a:t>その後グループで討議します</a:t>
            </a: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7822342E-DA1D-4201-A067-7189E14D0EE7}"/>
              </a:ext>
            </a:extLst>
          </p:cNvPr>
          <p:cNvSpPr txBox="1"/>
          <p:nvPr/>
        </p:nvSpPr>
        <p:spPr>
          <a:xfrm>
            <a:off x="107504" y="72028"/>
            <a:ext cx="2952328" cy="391639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tx1"/>
            </a:solidFill>
            <a:prstDash val="dash"/>
          </a:ln>
        </p:spPr>
        <p:txBody>
          <a:bodyPr wrap="square" lIns="0" tIns="0" rIns="0" bIns="0" rtlCol="0" anchor="ctr" anchorCtr="1">
            <a:no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  <a:cs typeface="+mn-cs"/>
              </a:rPr>
              <a:t>等倍印刷または</a:t>
            </a:r>
            <a:r>
              <a:rPr kumimoji="1" lang="en-US" altLang="ja-JP" sz="16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  <a:cs typeface="+mn-cs"/>
              </a:rPr>
              <a:t>PC</a:t>
            </a:r>
            <a:r>
              <a:rPr kumimoji="1" lang="ja-JP" alt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  <a:cs typeface="+mn-cs"/>
              </a:rPr>
              <a:t>上で入力</a:t>
            </a:r>
          </a:p>
        </p:txBody>
      </p:sp>
    </p:spTree>
    <p:extLst>
      <p:ext uri="{BB962C8B-B14F-4D97-AF65-F5344CB8AC3E}">
        <p14:creationId xmlns:p14="http://schemas.microsoft.com/office/powerpoint/2010/main" val="1435807835"/>
      </p:ext>
    </p:extLst>
  </p:cSld>
  <p:clrMapOvr>
    <a:masterClrMapping/>
  </p:clrMapOvr>
</p:sld>
</file>

<file path=ppt/theme/theme1.xml><?xml version="1.0" encoding="utf-8"?>
<a:theme xmlns:a="http://schemas.openxmlformats.org/drawingml/2006/main" name="5_オリジナルテンプレー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E8E8E8"/>
        </a:solidFill>
        <a:ln w="9525">
          <a:noFill/>
        </a:ln>
        <a:effectLst/>
      </a:spPr>
      <a:bodyPr rot="0" spcFirstLastPara="0" vertOverflow="overflow" horzOverflow="overflow" vert="horz" wrap="square" lIns="144000" tIns="0" rIns="144000" bIns="2520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 kumimoji="1" sz="1400" dirty="0" smtClean="0">
            <a:solidFill>
              <a:schemeClr val="tx1"/>
            </a:solidFill>
            <a:latin typeface="HGPｺﾞｼｯｸM" panose="020B0600000000000000" pitchFamily="50" charset="-128"/>
            <a:ea typeface="HGPｺﾞｼｯｸM" panose="020B0600000000000000" pitchFamily="50" charset="-128"/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 anchor="t">
        <a:noAutofit/>
      </a:bodyPr>
      <a:lstStyle>
        <a:defPPr algn="just" rtl="0" fontAlgn="base">
          <a:lnSpc>
            <a:spcPct val="125000"/>
          </a:lnSpc>
          <a:spcBef>
            <a:spcPct val="0"/>
          </a:spcBef>
          <a:spcAft>
            <a:spcPct val="0"/>
          </a:spcAft>
          <a:defRPr kumimoji="1" sz="1400" kern="1200" smtClean="0">
            <a:solidFill>
              <a:srgbClr val="000000"/>
            </a:solidFill>
            <a:latin typeface="ＭＳ Ｐゴシック" panose="020B0600070205080204" pitchFamily="50" charset="-128"/>
            <a:ea typeface="ＭＳ Ｐゴシック" panose="020B0600070205080204" pitchFamily="50" charset="-128"/>
          </a:defRPr>
        </a:defPPr>
      </a:lstStyle>
    </a:txDef>
  </a:objectDefaults>
  <a:extraClrSchemeLst/>
</a:theme>
</file>

<file path=ppt/theme/theme10.xml><?xml version="1.0" encoding="utf-8"?>
<a:theme xmlns:a="http://schemas.openxmlformats.org/drawingml/2006/main" name="14_オリジナルテンプレー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E8E8E8"/>
        </a:solidFill>
        <a:ln w="9525">
          <a:noFill/>
        </a:ln>
        <a:effectLst/>
      </a:spPr>
      <a:bodyPr rot="0" spcFirstLastPara="0" vertOverflow="overflow" horzOverflow="overflow" vert="horz" wrap="square" lIns="144000" tIns="0" rIns="144000" bIns="2520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 kumimoji="1" sz="1400" dirty="0" smtClean="0">
            <a:solidFill>
              <a:schemeClr val="tx1"/>
            </a:solidFill>
            <a:latin typeface="HGPｺﾞｼｯｸM" panose="020B0600000000000000" pitchFamily="50" charset="-128"/>
            <a:ea typeface="HGPｺﾞｼｯｸM" panose="020B0600000000000000" pitchFamily="50" charset="-128"/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 anchor="t">
        <a:noAutofit/>
      </a:bodyPr>
      <a:lstStyle>
        <a:defPPr algn="just" rtl="0" fontAlgn="base">
          <a:lnSpc>
            <a:spcPct val="125000"/>
          </a:lnSpc>
          <a:spcBef>
            <a:spcPct val="0"/>
          </a:spcBef>
          <a:spcAft>
            <a:spcPct val="0"/>
          </a:spcAft>
          <a:defRPr kumimoji="1" sz="1400" kern="1200" smtClean="0">
            <a:solidFill>
              <a:srgbClr val="000000"/>
            </a:solidFill>
            <a:latin typeface="ＭＳ Ｐゴシック" panose="020B0600070205080204" pitchFamily="50" charset="-128"/>
            <a:ea typeface="ＭＳ Ｐゴシック" panose="020B0600070205080204" pitchFamily="50" charset="-128"/>
          </a:defRPr>
        </a:defPPr>
      </a:lstStyle>
    </a:txDef>
  </a:objectDefaults>
  <a:extraClrSchemeLst/>
</a:theme>
</file>

<file path=ppt/theme/theme11.xml><?xml version="1.0" encoding="utf-8"?>
<a:theme xmlns:a="http://schemas.openxmlformats.org/drawingml/2006/main" name="15_オリジナルテンプレー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E8E8E8"/>
        </a:solidFill>
        <a:ln w="9525">
          <a:noFill/>
        </a:ln>
        <a:effectLst/>
      </a:spPr>
      <a:bodyPr rot="0" spcFirstLastPara="0" vertOverflow="overflow" horzOverflow="overflow" vert="horz" wrap="square" lIns="144000" tIns="0" rIns="144000" bIns="2520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 kumimoji="1" sz="1400" dirty="0" smtClean="0">
            <a:solidFill>
              <a:schemeClr val="tx1"/>
            </a:solidFill>
            <a:latin typeface="HGPｺﾞｼｯｸM" panose="020B0600000000000000" pitchFamily="50" charset="-128"/>
            <a:ea typeface="HGPｺﾞｼｯｸM" panose="020B0600000000000000" pitchFamily="50" charset="-128"/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 anchor="t">
        <a:noAutofit/>
      </a:bodyPr>
      <a:lstStyle>
        <a:defPPr algn="just" rtl="0" fontAlgn="base">
          <a:lnSpc>
            <a:spcPct val="125000"/>
          </a:lnSpc>
          <a:spcBef>
            <a:spcPct val="0"/>
          </a:spcBef>
          <a:spcAft>
            <a:spcPct val="0"/>
          </a:spcAft>
          <a:defRPr kumimoji="1" sz="1400" kern="1200" smtClean="0">
            <a:solidFill>
              <a:srgbClr val="000000"/>
            </a:solidFill>
            <a:latin typeface="ＭＳ Ｐゴシック" panose="020B0600070205080204" pitchFamily="50" charset="-128"/>
            <a:ea typeface="ＭＳ Ｐゴシック" panose="020B0600070205080204" pitchFamily="50" charset="-128"/>
          </a:defRPr>
        </a:defPPr>
      </a:lstStyle>
    </a:txDef>
  </a:objectDefaults>
  <a:extraClrSchemeLst/>
</a:theme>
</file>

<file path=ppt/theme/theme12.xml><?xml version="1.0" encoding="utf-8"?>
<a:theme xmlns:a="http://schemas.openxmlformats.org/drawingml/2006/main" name="16_オリジナルテンプレー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E8E8E8"/>
        </a:solidFill>
        <a:ln w="9525">
          <a:noFill/>
        </a:ln>
        <a:effectLst/>
      </a:spPr>
      <a:bodyPr rot="0" spcFirstLastPara="0" vertOverflow="overflow" horzOverflow="overflow" vert="horz" wrap="square" lIns="144000" tIns="0" rIns="144000" bIns="2520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 kumimoji="1" sz="1400" dirty="0" smtClean="0">
            <a:solidFill>
              <a:schemeClr val="tx1"/>
            </a:solidFill>
            <a:latin typeface="HGPｺﾞｼｯｸM" panose="020B0600000000000000" pitchFamily="50" charset="-128"/>
            <a:ea typeface="HGPｺﾞｼｯｸM" panose="020B0600000000000000" pitchFamily="50" charset="-128"/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 anchor="t">
        <a:noAutofit/>
      </a:bodyPr>
      <a:lstStyle>
        <a:defPPr algn="just" rtl="0" fontAlgn="base">
          <a:lnSpc>
            <a:spcPct val="125000"/>
          </a:lnSpc>
          <a:spcBef>
            <a:spcPct val="0"/>
          </a:spcBef>
          <a:spcAft>
            <a:spcPct val="0"/>
          </a:spcAft>
          <a:defRPr kumimoji="1" sz="1400" kern="1200" smtClean="0">
            <a:solidFill>
              <a:srgbClr val="000000"/>
            </a:solidFill>
            <a:latin typeface="ＭＳ Ｐゴシック" panose="020B0600070205080204" pitchFamily="50" charset="-128"/>
            <a:ea typeface="ＭＳ Ｐゴシック" panose="020B0600070205080204" pitchFamily="50" charset="-128"/>
          </a:defRPr>
        </a:defPPr>
      </a:lstStyle>
    </a:txDef>
  </a:objectDefaults>
  <a:extraClrSchemeLst/>
</a:theme>
</file>

<file path=ppt/theme/theme1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4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6_オリジナルテンプレー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E8E8E8"/>
        </a:solidFill>
        <a:ln w="9525">
          <a:noFill/>
        </a:ln>
        <a:effectLst/>
      </a:spPr>
      <a:bodyPr rot="0" spcFirstLastPara="0" vertOverflow="overflow" horzOverflow="overflow" vert="horz" wrap="square" lIns="144000" tIns="0" rIns="144000" bIns="2520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 kumimoji="1" sz="1400" dirty="0" smtClean="0">
            <a:solidFill>
              <a:schemeClr val="tx1"/>
            </a:solidFill>
            <a:latin typeface="HGPｺﾞｼｯｸM" panose="020B0600000000000000" pitchFamily="50" charset="-128"/>
            <a:ea typeface="HGPｺﾞｼｯｸM" panose="020B0600000000000000" pitchFamily="50" charset="-128"/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 anchor="t">
        <a:noAutofit/>
      </a:bodyPr>
      <a:lstStyle>
        <a:defPPr algn="just" rtl="0" fontAlgn="base">
          <a:lnSpc>
            <a:spcPct val="125000"/>
          </a:lnSpc>
          <a:spcBef>
            <a:spcPct val="0"/>
          </a:spcBef>
          <a:spcAft>
            <a:spcPct val="0"/>
          </a:spcAft>
          <a:defRPr kumimoji="1" sz="1400" kern="1200" smtClean="0">
            <a:solidFill>
              <a:srgbClr val="000000"/>
            </a:solidFill>
            <a:latin typeface="ＭＳ Ｐゴシック" panose="020B0600070205080204" pitchFamily="50" charset="-128"/>
            <a:ea typeface="ＭＳ Ｐゴシック" panose="020B0600070205080204" pitchFamily="50" charset="-128"/>
          </a:defRPr>
        </a:defPPr>
      </a:lstStyle>
    </a:txDef>
  </a:objectDefaults>
  <a:extraClrSchemeLst/>
</a:theme>
</file>

<file path=ppt/theme/theme3.xml><?xml version="1.0" encoding="utf-8"?>
<a:theme xmlns:a="http://schemas.openxmlformats.org/drawingml/2006/main" name="7_オリジナルテンプレー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E8E8E8"/>
        </a:solidFill>
        <a:ln w="9525">
          <a:noFill/>
        </a:ln>
        <a:effectLst/>
      </a:spPr>
      <a:bodyPr rot="0" spcFirstLastPara="0" vertOverflow="overflow" horzOverflow="overflow" vert="horz" wrap="square" lIns="144000" tIns="0" rIns="144000" bIns="2520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 kumimoji="1" sz="1400" dirty="0" smtClean="0">
            <a:solidFill>
              <a:schemeClr val="tx1"/>
            </a:solidFill>
            <a:latin typeface="HGPｺﾞｼｯｸM" panose="020B0600000000000000" pitchFamily="50" charset="-128"/>
            <a:ea typeface="HGPｺﾞｼｯｸM" panose="020B0600000000000000" pitchFamily="50" charset="-128"/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 anchor="t">
        <a:noAutofit/>
      </a:bodyPr>
      <a:lstStyle>
        <a:defPPr algn="just" rtl="0" fontAlgn="base">
          <a:lnSpc>
            <a:spcPct val="125000"/>
          </a:lnSpc>
          <a:spcBef>
            <a:spcPct val="0"/>
          </a:spcBef>
          <a:spcAft>
            <a:spcPct val="0"/>
          </a:spcAft>
          <a:defRPr kumimoji="1" sz="1400" kern="1200" smtClean="0">
            <a:solidFill>
              <a:srgbClr val="000000"/>
            </a:solidFill>
            <a:latin typeface="ＭＳ Ｐゴシック" panose="020B0600070205080204" pitchFamily="50" charset="-128"/>
            <a:ea typeface="ＭＳ Ｐゴシック" panose="020B0600070205080204" pitchFamily="50" charset="-128"/>
          </a:defRPr>
        </a:defPPr>
      </a:lstStyle>
    </a:txDef>
  </a:objectDefaults>
  <a:extraClrSchemeLst/>
</a:theme>
</file>

<file path=ppt/theme/theme4.xml><?xml version="1.0" encoding="utf-8"?>
<a:theme xmlns:a="http://schemas.openxmlformats.org/drawingml/2006/main" name="8_オリジナルテンプレー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E8E8E8"/>
        </a:solidFill>
        <a:ln w="9525">
          <a:noFill/>
        </a:ln>
        <a:effectLst/>
      </a:spPr>
      <a:bodyPr rot="0" spcFirstLastPara="0" vertOverflow="overflow" horzOverflow="overflow" vert="horz" wrap="square" lIns="144000" tIns="0" rIns="144000" bIns="2520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 kumimoji="1" sz="1400" dirty="0" smtClean="0">
            <a:solidFill>
              <a:schemeClr val="tx1"/>
            </a:solidFill>
            <a:latin typeface="HGPｺﾞｼｯｸM" panose="020B0600000000000000" pitchFamily="50" charset="-128"/>
            <a:ea typeface="HGPｺﾞｼｯｸM" panose="020B0600000000000000" pitchFamily="50" charset="-128"/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 anchor="t">
        <a:noAutofit/>
      </a:bodyPr>
      <a:lstStyle>
        <a:defPPr algn="just" rtl="0" fontAlgn="base">
          <a:lnSpc>
            <a:spcPct val="125000"/>
          </a:lnSpc>
          <a:spcBef>
            <a:spcPct val="0"/>
          </a:spcBef>
          <a:spcAft>
            <a:spcPct val="0"/>
          </a:spcAft>
          <a:defRPr kumimoji="1" sz="1400" kern="1200" smtClean="0">
            <a:solidFill>
              <a:srgbClr val="000000"/>
            </a:solidFill>
            <a:latin typeface="ＭＳ Ｐゴシック" panose="020B0600070205080204" pitchFamily="50" charset="-128"/>
            <a:ea typeface="ＭＳ Ｐゴシック" panose="020B0600070205080204" pitchFamily="50" charset="-128"/>
          </a:defRPr>
        </a:defPPr>
      </a:lstStyle>
    </a:txDef>
  </a:objectDefaults>
  <a:extraClrSchemeLst/>
</a:theme>
</file>

<file path=ppt/theme/theme5.xml><?xml version="1.0" encoding="utf-8"?>
<a:theme xmlns:a="http://schemas.openxmlformats.org/drawingml/2006/main" name="9_オリジナルテンプレー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E8E8E8"/>
        </a:solidFill>
        <a:ln w="9525">
          <a:noFill/>
        </a:ln>
        <a:effectLst/>
      </a:spPr>
      <a:bodyPr rot="0" spcFirstLastPara="0" vertOverflow="overflow" horzOverflow="overflow" vert="horz" wrap="square" lIns="144000" tIns="0" rIns="144000" bIns="2520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 kumimoji="1" sz="1400" dirty="0" smtClean="0">
            <a:solidFill>
              <a:schemeClr val="tx1"/>
            </a:solidFill>
            <a:latin typeface="HGPｺﾞｼｯｸM" panose="020B0600000000000000" pitchFamily="50" charset="-128"/>
            <a:ea typeface="HGPｺﾞｼｯｸM" panose="020B0600000000000000" pitchFamily="50" charset="-128"/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 anchor="t">
        <a:noAutofit/>
      </a:bodyPr>
      <a:lstStyle>
        <a:defPPr algn="just" rtl="0" fontAlgn="base">
          <a:lnSpc>
            <a:spcPct val="125000"/>
          </a:lnSpc>
          <a:spcBef>
            <a:spcPct val="0"/>
          </a:spcBef>
          <a:spcAft>
            <a:spcPct val="0"/>
          </a:spcAft>
          <a:defRPr kumimoji="1" sz="1400" kern="1200" smtClean="0">
            <a:solidFill>
              <a:srgbClr val="000000"/>
            </a:solidFill>
            <a:latin typeface="ＭＳ Ｐゴシック" panose="020B0600070205080204" pitchFamily="50" charset="-128"/>
            <a:ea typeface="ＭＳ Ｐゴシック" panose="020B0600070205080204" pitchFamily="50" charset="-128"/>
          </a:defRPr>
        </a:defPPr>
      </a:lstStyle>
    </a:txDef>
  </a:objectDefaults>
  <a:extraClrSchemeLst/>
</a:theme>
</file>

<file path=ppt/theme/theme6.xml><?xml version="1.0" encoding="utf-8"?>
<a:theme xmlns:a="http://schemas.openxmlformats.org/drawingml/2006/main" name="10_オリジナルテンプレー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E8E8E8"/>
        </a:solidFill>
        <a:ln w="9525">
          <a:noFill/>
        </a:ln>
        <a:effectLst/>
      </a:spPr>
      <a:bodyPr rot="0" spcFirstLastPara="0" vertOverflow="overflow" horzOverflow="overflow" vert="horz" wrap="square" lIns="144000" tIns="0" rIns="144000" bIns="2520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 kumimoji="1" sz="1400" dirty="0" smtClean="0">
            <a:solidFill>
              <a:schemeClr val="tx1"/>
            </a:solidFill>
            <a:latin typeface="HGPｺﾞｼｯｸM" panose="020B0600000000000000" pitchFamily="50" charset="-128"/>
            <a:ea typeface="HGPｺﾞｼｯｸM" panose="020B0600000000000000" pitchFamily="50" charset="-128"/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 anchor="t">
        <a:noAutofit/>
      </a:bodyPr>
      <a:lstStyle>
        <a:defPPr algn="just" rtl="0" fontAlgn="base">
          <a:lnSpc>
            <a:spcPct val="125000"/>
          </a:lnSpc>
          <a:spcBef>
            <a:spcPct val="0"/>
          </a:spcBef>
          <a:spcAft>
            <a:spcPct val="0"/>
          </a:spcAft>
          <a:defRPr kumimoji="1" sz="1400" kern="1200" smtClean="0">
            <a:solidFill>
              <a:srgbClr val="000000"/>
            </a:solidFill>
            <a:latin typeface="ＭＳ Ｐゴシック" panose="020B0600070205080204" pitchFamily="50" charset="-128"/>
            <a:ea typeface="ＭＳ Ｐゴシック" panose="020B0600070205080204" pitchFamily="50" charset="-128"/>
          </a:defRPr>
        </a:defPPr>
      </a:lstStyle>
    </a:txDef>
  </a:objectDefaults>
  <a:extraClrSchemeLst/>
</a:theme>
</file>

<file path=ppt/theme/theme7.xml><?xml version="1.0" encoding="utf-8"?>
<a:theme xmlns:a="http://schemas.openxmlformats.org/drawingml/2006/main" name="11_オリジナルテンプレー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E8E8E8"/>
        </a:solidFill>
        <a:ln w="9525">
          <a:noFill/>
        </a:ln>
        <a:effectLst/>
      </a:spPr>
      <a:bodyPr rot="0" spcFirstLastPara="0" vertOverflow="overflow" horzOverflow="overflow" vert="horz" wrap="square" lIns="144000" tIns="0" rIns="144000" bIns="2520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 kumimoji="1" sz="1400" dirty="0" smtClean="0">
            <a:solidFill>
              <a:schemeClr val="tx1"/>
            </a:solidFill>
            <a:latin typeface="HGPｺﾞｼｯｸM" panose="020B0600000000000000" pitchFamily="50" charset="-128"/>
            <a:ea typeface="HGPｺﾞｼｯｸM" panose="020B0600000000000000" pitchFamily="50" charset="-128"/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 anchor="t">
        <a:noAutofit/>
      </a:bodyPr>
      <a:lstStyle>
        <a:defPPr algn="just" rtl="0" fontAlgn="base">
          <a:lnSpc>
            <a:spcPct val="125000"/>
          </a:lnSpc>
          <a:spcBef>
            <a:spcPct val="0"/>
          </a:spcBef>
          <a:spcAft>
            <a:spcPct val="0"/>
          </a:spcAft>
          <a:defRPr kumimoji="1" sz="1400" kern="1200" smtClean="0">
            <a:solidFill>
              <a:srgbClr val="000000"/>
            </a:solidFill>
            <a:latin typeface="ＭＳ Ｐゴシック" panose="020B0600070205080204" pitchFamily="50" charset="-128"/>
            <a:ea typeface="ＭＳ Ｐゴシック" panose="020B0600070205080204" pitchFamily="50" charset="-128"/>
          </a:defRPr>
        </a:defPPr>
      </a:lstStyle>
    </a:txDef>
  </a:objectDefaults>
  <a:extraClrSchemeLst/>
</a:theme>
</file>

<file path=ppt/theme/theme8.xml><?xml version="1.0" encoding="utf-8"?>
<a:theme xmlns:a="http://schemas.openxmlformats.org/drawingml/2006/main" name="12_オリジナルテンプレー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E8E8E8"/>
        </a:solidFill>
        <a:ln w="9525">
          <a:noFill/>
        </a:ln>
        <a:effectLst/>
      </a:spPr>
      <a:bodyPr rot="0" spcFirstLastPara="0" vertOverflow="overflow" horzOverflow="overflow" vert="horz" wrap="square" lIns="144000" tIns="0" rIns="144000" bIns="2520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 kumimoji="1" sz="1400" dirty="0" smtClean="0">
            <a:solidFill>
              <a:schemeClr val="tx1"/>
            </a:solidFill>
            <a:latin typeface="HGPｺﾞｼｯｸM" panose="020B0600000000000000" pitchFamily="50" charset="-128"/>
            <a:ea typeface="HGPｺﾞｼｯｸM" panose="020B0600000000000000" pitchFamily="50" charset="-128"/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 anchor="t">
        <a:noAutofit/>
      </a:bodyPr>
      <a:lstStyle>
        <a:defPPr algn="just" rtl="0" fontAlgn="base">
          <a:lnSpc>
            <a:spcPct val="125000"/>
          </a:lnSpc>
          <a:spcBef>
            <a:spcPct val="0"/>
          </a:spcBef>
          <a:spcAft>
            <a:spcPct val="0"/>
          </a:spcAft>
          <a:defRPr kumimoji="1" sz="1400" kern="1200" smtClean="0">
            <a:solidFill>
              <a:srgbClr val="000000"/>
            </a:solidFill>
            <a:latin typeface="ＭＳ Ｐゴシック" panose="020B0600070205080204" pitchFamily="50" charset="-128"/>
            <a:ea typeface="ＭＳ Ｐゴシック" panose="020B0600070205080204" pitchFamily="50" charset="-128"/>
          </a:defRPr>
        </a:defPPr>
      </a:lstStyle>
    </a:txDef>
  </a:objectDefaults>
  <a:extraClrSchemeLst/>
</a:theme>
</file>

<file path=ppt/theme/theme9.xml><?xml version="1.0" encoding="utf-8"?>
<a:theme xmlns:a="http://schemas.openxmlformats.org/drawingml/2006/main" name="13_オリジナルテンプレー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E8E8E8"/>
        </a:solidFill>
        <a:ln w="9525">
          <a:noFill/>
        </a:ln>
        <a:effectLst/>
      </a:spPr>
      <a:bodyPr rot="0" spcFirstLastPara="0" vertOverflow="overflow" horzOverflow="overflow" vert="horz" wrap="square" lIns="144000" tIns="0" rIns="144000" bIns="2520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 kumimoji="1" sz="1400" dirty="0" smtClean="0">
            <a:solidFill>
              <a:schemeClr val="tx1"/>
            </a:solidFill>
            <a:latin typeface="HGPｺﾞｼｯｸM" panose="020B0600000000000000" pitchFamily="50" charset="-128"/>
            <a:ea typeface="HGPｺﾞｼｯｸM" panose="020B0600000000000000" pitchFamily="50" charset="-128"/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 anchor="t">
        <a:noAutofit/>
      </a:bodyPr>
      <a:lstStyle>
        <a:defPPr algn="just" rtl="0" fontAlgn="base">
          <a:lnSpc>
            <a:spcPct val="125000"/>
          </a:lnSpc>
          <a:spcBef>
            <a:spcPct val="0"/>
          </a:spcBef>
          <a:spcAft>
            <a:spcPct val="0"/>
          </a:spcAft>
          <a:defRPr kumimoji="1" sz="1400" kern="1200" smtClean="0">
            <a:solidFill>
              <a:srgbClr val="000000"/>
            </a:solidFill>
            <a:latin typeface="ＭＳ Ｐゴシック" panose="020B0600070205080204" pitchFamily="50" charset="-128"/>
            <a:ea typeface="ＭＳ Ｐゴシック" panose="020B0600070205080204" pitchFamily="50" charset="-128"/>
          </a:defRPr>
        </a:defPPr>
      </a:lstStyle>
    </a:tx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B9104E77D12A8941860F892CFDFFB833" ma:contentTypeVersion="16" ma:contentTypeDescription="新しいドキュメントを作成します。" ma:contentTypeScope="" ma:versionID="ea34cfe85b3f5c1f64ce75dcdd37a514">
  <xsd:schema xmlns:xsd="http://www.w3.org/2001/XMLSchema" xmlns:xs="http://www.w3.org/2001/XMLSchema" xmlns:p="http://schemas.microsoft.com/office/2006/metadata/properties" xmlns:ns2="b0c81363-00af-4a79-be55-4bbb86b39d6c" xmlns:ns3="b66ff906-6456-4d83-89d8-d8157e4cdb7f" targetNamespace="http://schemas.microsoft.com/office/2006/metadata/properties" ma:root="true" ma:fieldsID="38488f60c79088230a5e6eb39bd68c18" ns2:_="" ns3:_="">
    <xsd:import namespace="b0c81363-00af-4a79-be55-4bbb86b39d6c"/>
    <xsd:import namespace="b66ff906-6456-4d83-89d8-d8157e4cdb7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_x5099__x8003_" minOccurs="0"/>
                <xsd:element ref="ns3:SharedWithUsers" minOccurs="0"/>
                <xsd:element ref="ns3:SharedWithDetails" minOccurs="0"/>
                <xsd:element ref="ns2:MediaServiceLocation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0c81363-00af-4a79-be55-4bbb86b39d6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_x5099__x8003_" ma:index="15" nillable="true" ma:displayName="備考" ma:description="特記事項・留意事項・検索用タグ・その他を記載" ma:format="Dropdown" ma:internalName="_x5099__x8003_">
      <xsd:simpleType>
        <xsd:restriction base="dms:Text">
          <xsd:maxLength value="255"/>
        </xsd:restriction>
      </xsd:simpleType>
    </xsd:element>
    <xsd:element name="MediaServiceLocation" ma:index="18" nillable="true" ma:displayName="Location" ma:internalName="MediaServiceLocation" ma:readOnly="true">
      <xsd:simpleType>
        <xsd:restriction base="dms:Text"/>
      </xsd:simpleType>
    </xsd:element>
    <xsd:element name="MediaLengthInSeconds" ma:index="19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1" nillable="true" ma:taxonomy="true" ma:internalName="lcf76f155ced4ddcb4097134ff3c332f" ma:taxonomyFieldName="MediaServiceImageTags" ma:displayName="画像タグ" ma:readOnly="false" ma:fieldId="{5cf76f15-5ced-4ddc-b409-7134ff3c332f}" ma:taxonomyMulti="true" ma:sspId="7934eefc-752e-41ba-80d8-e9b91f9630b6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3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66ff906-6456-4d83-89d8-d8157e4cdb7f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共有相手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共有相手の詳細情報" ma:internalName="SharedWithDetails" ma:readOnly="true">
      <xsd:simpleType>
        <xsd:restriction base="dms:Note">
          <xsd:maxLength value="255"/>
        </xsd:restriction>
      </xsd:simpleType>
    </xsd:element>
    <xsd:element name="TaxCatchAll" ma:index="22" nillable="true" ma:displayName="Taxonomy Catch All Column" ma:hidden="true" ma:list="{89032705-6b73-4efe-9438-f5a0651dde29}" ma:internalName="TaxCatchAll" ma:showField="CatchAllData" ma:web="b66ff906-6456-4d83-89d8-d8157e4cdb7f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x5099__x8003_ xmlns="b0c81363-00af-4a79-be55-4bbb86b39d6c" xsi:nil="true"/>
    <lcf76f155ced4ddcb4097134ff3c332f xmlns="b0c81363-00af-4a79-be55-4bbb86b39d6c">
      <Terms xmlns="http://schemas.microsoft.com/office/infopath/2007/PartnerControls"/>
    </lcf76f155ced4ddcb4097134ff3c332f>
    <TaxCatchAll xmlns="b66ff906-6456-4d83-89d8-d8157e4cdb7f" xsi:nil="true"/>
  </documentManagement>
</p:properties>
</file>

<file path=customXml/itemProps1.xml><?xml version="1.0" encoding="utf-8"?>
<ds:datastoreItem xmlns:ds="http://schemas.openxmlformats.org/officeDocument/2006/customXml" ds:itemID="{2499FB74-FBCE-4929-9FA3-59F5C69347A0}"/>
</file>

<file path=customXml/itemProps2.xml><?xml version="1.0" encoding="utf-8"?>
<ds:datastoreItem xmlns:ds="http://schemas.openxmlformats.org/officeDocument/2006/customXml" ds:itemID="{81C5C5D9-8F2D-4CB7-956C-7E50C4ED2CDA}"/>
</file>

<file path=customXml/itemProps3.xml><?xml version="1.0" encoding="utf-8"?>
<ds:datastoreItem xmlns:ds="http://schemas.openxmlformats.org/officeDocument/2006/customXml" ds:itemID="{E46C043F-EB55-448A-9E19-7D15C928CB79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13392</TotalTime>
  <Words>393</Words>
  <Application>Microsoft Office PowerPoint</Application>
  <PresentationFormat>画面に合わせる (4:3)</PresentationFormat>
  <Paragraphs>59</Paragraphs>
  <Slides>2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12</vt:i4>
      </vt:variant>
      <vt:variant>
        <vt:lpstr>スライド タイトル</vt:lpstr>
      </vt:variant>
      <vt:variant>
        <vt:i4>2</vt:i4>
      </vt:variant>
    </vt:vector>
  </HeadingPairs>
  <TitlesOfParts>
    <vt:vector size="19" baseType="lpstr">
      <vt:lpstr>HGPｺﾞｼｯｸM</vt:lpstr>
      <vt:lpstr>HGP創英角ｺﾞｼｯｸUB</vt:lpstr>
      <vt:lpstr>ＭＳ Ｐゴシック</vt:lpstr>
      <vt:lpstr>Arial</vt:lpstr>
      <vt:lpstr>Calibri</vt:lpstr>
      <vt:lpstr>5_オリジナルテンプレート</vt:lpstr>
      <vt:lpstr>6_オリジナルテンプレート</vt:lpstr>
      <vt:lpstr>7_オリジナルテンプレート</vt:lpstr>
      <vt:lpstr>8_オリジナルテンプレート</vt:lpstr>
      <vt:lpstr>9_オリジナルテンプレート</vt:lpstr>
      <vt:lpstr>10_オリジナルテンプレート</vt:lpstr>
      <vt:lpstr>11_オリジナルテンプレート</vt:lpstr>
      <vt:lpstr>12_オリジナルテンプレート</vt:lpstr>
      <vt:lpstr>13_オリジナルテンプレート</vt:lpstr>
      <vt:lpstr>14_オリジナルテンプレート</vt:lpstr>
      <vt:lpstr>15_オリジナルテンプレート</vt:lpstr>
      <vt:lpstr>16_オリジナルテンプレート</vt:lpstr>
      <vt:lpstr>2.グループワーク</vt:lpstr>
      <vt:lpstr>グループワーク＜メモ＞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村山 薫</dc:creator>
  <cp:lastModifiedBy>村山 薫</cp:lastModifiedBy>
  <cp:revision>1294</cp:revision>
  <cp:lastPrinted>2020-07-13T12:03:03Z</cp:lastPrinted>
  <dcterms:created xsi:type="dcterms:W3CDTF">2019-06-24T03:32:01Z</dcterms:created>
  <dcterms:modified xsi:type="dcterms:W3CDTF">2023-10-13T06:01:10Z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0x010100B9C6F5672F925A43BADA5E9EAFDF9940</vt:lpwstr>
  </property>
</Properties>
</file>